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futuristic_space_themed_presentation_slide_b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434840" y="1234440"/>
            <a:ext cx="5623560" cy="3154680"/>
          </a:xfrm>
          <a:prstGeom prst="roundRect">
            <a:avLst/>
          </a:prstGeom>
          <a:solidFill>
            <a:srgbClr val="0314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617720" y="1389888"/>
            <a:ext cx="5166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900" b="1">
                <a:solidFill>
                  <a:srgbClr val="FFFFFF"/>
                </a:solidFill>
                <a:latin typeface="Aptos Display"/>
              </a:defRPr>
            </a:pPr>
            <a:r>
              <a:t>SPACE WEEK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7720" y="1965960"/>
            <a:ext cx="5257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89D251"/>
                </a:solidFill>
                <a:latin typeface="Aptos Display"/>
              </a:defRPr>
            </a:pPr>
            <a:r>
              <a:t>NORDESTE 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5152" y="2624328"/>
            <a:ext cx="4846320" cy="41148"/>
          </a:xfrm>
          <a:prstGeom prst="rect">
            <a:avLst/>
          </a:prstGeom>
          <a:solidFill>
            <a:srgbClr val="20B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617720" y="2907792"/>
            <a:ext cx="525780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TÍTULO DA APRESENTAÇÃO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5152" y="3493008"/>
            <a:ext cx="5029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F1F8FF"/>
                </a:solidFill>
                <a:latin typeface="Aptos Display"/>
              </a:defRPr>
            </a:pPr>
            <a:r>
              <a:t>Autores aqui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5152" y="384962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C2DEED"/>
                </a:solidFill>
                <a:latin typeface="Aptos Display"/>
              </a:defRPr>
            </a:pPr>
            <a:r>
              <a:t>Instituição, cidade – UF, Brasil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D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fundo_faixas_galaxia_SWN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60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37314"/>
            <a:ext cx="12191695" cy="446276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</a:t>
            </a:r>
            <a:r>
              <a:rPr lang="pt-BR" dirty="0"/>
              <a:t>NORDESTE </a:t>
            </a:r>
            <a:r>
              <a:rPr dirty="0"/>
              <a:t>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10058400" cy="6400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900" b="1">
                <a:solidFill>
                  <a:srgbClr val="05142B"/>
                </a:solidFill>
                <a:latin typeface="Aptos"/>
              </a:defRPr>
            </a:pPr>
            <a:r>
              <a:t>TÍTULO DO TÓPICO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648" y="1865376"/>
            <a:ext cx="1417320" cy="50292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fundo_faixas_galaxia_SWN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7104"/>
            <a:ext cx="12191695" cy="3108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9144000" cy="246221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NORDESTE 2026  •  </a:t>
            </a:r>
            <a:r>
              <a:rPr lang="pt-BR" dirty="0"/>
              <a:t>Trampolim para o Espaço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247120" y="6565392"/>
            <a:ext cx="411480" cy="2286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rPr dirty="0"/>
              <a:t>02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67160" y="1115568"/>
            <a:ext cx="64008" cy="5257800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137392" y="1115568"/>
            <a:ext cx="502920" cy="64008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94360" y="2148840"/>
            <a:ext cx="6903720" cy="4005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2148840"/>
            <a:ext cx="50292" cy="4005072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699248" y="2148840"/>
            <a:ext cx="3703320" cy="4005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699248" y="2148840"/>
            <a:ext cx="50292" cy="4005072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2450592"/>
            <a:ext cx="6263640" cy="475488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200" b="1">
                <a:solidFill>
                  <a:srgbClr val="0C487C"/>
                </a:solidFill>
                <a:latin typeface="Aptos"/>
              </a:defRPr>
            </a:pPr>
            <a:r>
              <a:t>Insira aqui o conteúdo científico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127248"/>
            <a:ext cx="6217920" cy="260604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900" b="0">
                <a:solidFill>
                  <a:srgbClr val="05142B"/>
                </a:solidFill>
                <a:latin typeface="Aptos"/>
              </a:defRPr>
            </a:pPr>
            <a:r>
              <a:t>• Contextualização e questão de pesquisa</a:t>
            </a:r>
            <a:br/>
            <a:br/>
            <a:r>
              <a:t>• Objetivos e procedimentos</a:t>
            </a:r>
            <a:br/>
            <a:br/>
            <a:r>
              <a:t>• Principais evidências e resultados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73568" y="3822191"/>
            <a:ext cx="3154680" cy="54864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000" b="1">
                <a:solidFill>
                  <a:srgbClr val="0C487C"/>
                </a:solidFill>
                <a:latin typeface="Aptos"/>
              </a:defRPr>
            </a:pPr>
            <a:r>
              <a:t>FIGURA / DIAGRAMA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65008" y="4681728"/>
            <a:ext cx="2926080" cy="82296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1400" b="0">
                <a:solidFill>
                  <a:srgbClr val="0C487C"/>
                </a:solidFill>
                <a:latin typeface="Aptos"/>
              </a:defRPr>
            </a:pPr>
            <a:r>
              <a:t>Área reservada para imagem, esquema ou visualização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B91BD071-366A-AF20-EDB9-9D1215303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" y="-9144"/>
            <a:ext cx="1075073" cy="1075073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3A1FC52F-29C5-8124-FF28-287BD4B74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2921" y="22460"/>
            <a:ext cx="1628941" cy="886715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C013EEB4-2508-622E-C174-5F328231EF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91" t="28712" r="15138" b="28939"/>
          <a:stretch>
            <a:fillRect/>
          </a:stretch>
        </p:blipFill>
        <p:spPr>
          <a:xfrm>
            <a:off x="9907524" y="1207082"/>
            <a:ext cx="1650492" cy="5380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D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fundo_faixas_galaxia_SWN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60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1234440"/>
            <a:ext cx="10058400" cy="6400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900" b="1">
                <a:solidFill>
                  <a:srgbClr val="05142B"/>
                </a:solidFill>
                <a:latin typeface="Aptos"/>
              </a:defRPr>
            </a:pPr>
            <a:r>
              <a:t>RESULTADOS / FIGURAS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648" y="1865376"/>
            <a:ext cx="1417320" cy="50292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fundo_faixas_galaxia_SWN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7104"/>
            <a:ext cx="12191695" cy="3108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9144000" cy="246221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NORDESTE 2026  • </a:t>
            </a:r>
            <a:r>
              <a:rPr lang="pt-BR" dirty="0"/>
              <a:t>Trampolim para o Espaço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247120" y="6565392"/>
            <a:ext cx="411480" cy="2286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67160" y="1115568"/>
            <a:ext cx="64008" cy="5257800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137392" y="1115568"/>
            <a:ext cx="502920" cy="64008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94360" y="2148840"/>
            <a:ext cx="5257800" cy="32735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2148840"/>
            <a:ext cx="50292" cy="3273552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053328" y="2148840"/>
            <a:ext cx="5349240" cy="32735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53328" y="2148840"/>
            <a:ext cx="50292" cy="3273552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3520440"/>
            <a:ext cx="4572000" cy="54864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1900" b="1">
                <a:solidFill>
                  <a:srgbClr val="0C487C"/>
                </a:solidFill>
                <a:latin typeface="Aptos"/>
              </a:defRPr>
            </a:pPr>
            <a:r>
              <a:t>INSERIR MAPA OU IMAGEM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520440"/>
            <a:ext cx="4663440" cy="54864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1900" b="1">
                <a:solidFill>
                  <a:srgbClr val="0C487C"/>
                </a:solidFill>
                <a:latin typeface="Aptos"/>
              </a:defRPr>
            </a:pPr>
            <a:r>
              <a:t>INSERIR GRÁFICO OU TABELA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2" y="5614416"/>
            <a:ext cx="10424160" cy="530352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700" b="0">
                <a:solidFill>
                  <a:srgbClr val="05142B"/>
                </a:solidFill>
                <a:latin typeface="Aptos"/>
              </a:defRPr>
            </a:pPr>
            <a:r>
              <a:t>Legenda ou interpretação principal dos resultados.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5438182D-562E-2D69-3B8E-F559167FF331}"/>
              </a:ext>
            </a:extLst>
          </p:cNvPr>
          <p:cNvSpPr txBox="1"/>
          <p:nvPr/>
        </p:nvSpPr>
        <p:spPr>
          <a:xfrm>
            <a:off x="0" y="237314"/>
            <a:ext cx="12191695" cy="446276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</a:t>
            </a:r>
            <a:r>
              <a:rPr lang="pt-BR" dirty="0"/>
              <a:t>NORDESTE </a:t>
            </a:r>
            <a:r>
              <a:rPr dirty="0"/>
              <a:t>2026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8208CECA-5F1B-B0CA-62FF-FE23F9A1C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" y="-9144"/>
            <a:ext cx="1075073" cy="1075073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967D3C64-4B8C-7673-5A6B-A7F61A2EB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2921" y="22460"/>
            <a:ext cx="1628941" cy="886715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EA885A89-31E0-C653-8989-A7F0F52BCC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91" t="28712" r="15138" b="28939"/>
          <a:stretch>
            <a:fillRect/>
          </a:stretch>
        </p:blipFill>
        <p:spPr>
          <a:xfrm>
            <a:off x="9907524" y="1207082"/>
            <a:ext cx="1650492" cy="5380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D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fundo_faixas_galaxia_SWN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60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1234440"/>
            <a:ext cx="10058400" cy="538609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900" b="1">
                <a:solidFill>
                  <a:srgbClr val="05142B"/>
                </a:solidFill>
                <a:latin typeface="Aptos"/>
              </a:defRPr>
            </a:pPr>
            <a:r>
              <a:rPr dirty="0"/>
              <a:t>CONCLUSÕES 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648" y="1865376"/>
            <a:ext cx="1417320" cy="50292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fundo_faixas_galaxia_SWN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7104"/>
            <a:ext cx="12191695" cy="3108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583680"/>
            <a:ext cx="9144000" cy="246221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NORDESTE 2026  • </a:t>
            </a:r>
            <a:r>
              <a:rPr lang="pt-BR" dirty="0"/>
              <a:t>Trampolim para o Espaço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247120" y="6565392"/>
            <a:ext cx="411480" cy="2286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rPr dirty="0"/>
              <a:t>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67160" y="1115568"/>
            <a:ext cx="64008" cy="5257800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137392" y="1115568"/>
            <a:ext cx="502920" cy="64008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77240" y="2240280"/>
            <a:ext cx="10652760" cy="3566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7240" y="2240280"/>
            <a:ext cx="50292" cy="3566160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34440" y="2651760"/>
            <a:ext cx="9738360" cy="7315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3100" b="1">
                <a:solidFill>
                  <a:srgbClr val="0C487C"/>
                </a:solidFill>
                <a:latin typeface="Aptos"/>
              </a:defRPr>
            </a:pPr>
            <a:r>
              <a:t>MENSAGEM FINAL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3703320"/>
            <a:ext cx="9555480" cy="430887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200" b="0">
                <a:solidFill>
                  <a:srgbClr val="05142B"/>
                </a:solidFill>
                <a:latin typeface="Aptos"/>
              </a:defRPr>
            </a:pPr>
            <a:r>
              <a:rPr dirty="0" err="1"/>
              <a:t>Insira</a:t>
            </a:r>
            <a:r>
              <a:rPr dirty="0"/>
              <a:t> </a:t>
            </a:r>
            <a:r>
              <a:rPr dirty="0" err="1"/>
              <a:t>aqui</a:t>
            </a:r>
            <a:r>
              <a:rPr dirty="0"/>
              <a:t> a </a:t>
            </a:r>
            <a:r>
              <a:rPr dirty="0" err="1"/>
              <a:t>conclusão</a:t>
            </a:r>
            <a:r>
              <a:rPr dirty="0"/>
              <a:t> principal.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23360" y="5001768"/>
            <a:ext cx="4160520" cy="50292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A0ACD46E-95C7-74B9-C669-E2823E883B3B}"/>
              </a:ext>
            </a:extLst>
          </p:cNvPr>
          <p:cNvSpPr txBox="1"/>
          <p:nvPr/>
        </p:nvSpPr>
        <p:spPr>
          <a:xfrm>
            <a:off x="0" y="237314"/>
            <a:ext cx="12191695" cy="446276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</a:t>
            </a:r>
            <a:r>
              <a:rPr lang="pt-BR" dirty="0"/>
              <a:t>NORDESTE </a:t>
            </a:r>
            <a:r>
              <a:rPr dirty="0"/>
              <a:t>2026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F494A4FC-F874-5DDF-7821-AECE4D0E0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" y="-9144"/>
            <a:ext cx="1075073" cy="107507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01686387-8AA8-4C20-23DE-2988298BD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2921" y="22460"/>
            <a:ext cx="1628941" cy="886715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426292A1-83D6-6EDD-0956-8BCFFAF72F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91" t="28712" r="15138" b="28939"/>
          <a:stretch>
            <a:fillRect/>
          </a:stretch>
        </p:blipFill>
        <p:spPr>
          <a:xfrm>
            <a:off x="9907524" y="1207082"/>
            <a:ext cx="1650492" cy="5380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12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E60DB2-F07F-11D3-C54C-F04529E7F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D113FB-06D8-88DC-B66A-0B0E8770029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D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1E75DC-D61C-CF98-7497-730D9BFC3D97}"/>
              </a:ext>
            </a:extLst>
          </p:cNvPr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E7AF98-122F-EAC7-86FE-D7D307609B4C}"/>
              </a:ext>
            </a:extLst>
          </p:cNvPr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fundo_faixas_galaxia_SWN2026.png">
            <a:extLst>
              <a:ext uri="{FF2B5EF4-FFF2-40B4-BE49-F238E27FC236}">
                <a16:creationId xmlns:a16="http://schemas.microsoft.com/office/drawing/2014/main" id="{0FD49FEE-E392-B61F-70B9-E1BA22AD4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601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32D8A3-2E1C-3E6D-8D5F-754AD82EE63C}"/>
              </a:ext>
            </a:extLst>
          </p:cNvPr>
          <p:cNvSpPr txBox="1"/>
          <p:nvPr/>
        </p:nvSpPr>
        <p:spPr>
          <a:xfrm>
            <a:off x="594360" y="1234440"/>
            <a:ext cx="10058400" cy="538609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900" b="1">
                <a:solidFill>
                  <a:srgbClr val="05142B"/>
                </a:solidFill>
                <a:latin typeface="Aptos"/>
              </a:defRPr>
            </a:pPr>
            <a:r>
              <a:rPr dirty="0"/>
              <a:t>AGRADECIMENTOS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22D6E8-57C4-50EF-E205-BD9088F048BA}"/>
              </a:ext>
            </a:extLst>
          </p:cNvPr>
          <p:cNvSpPr/>
          <p:nvPr/>
        </p:nvSpPr>
        <p:spPr>
          <a:xfrm>
            <a:off x="612648" y="1865376"/>
            <a:ext cx="1417320" cy="50292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fundo_faixas_galaxia_SWN2026.png">
            <a:extLst>
              <a:ext uri="{FF2B5EF4-FFF2-40B4-BE49-F238E27FC236}">
                <a16:creationId xmlns:a16="http://schemas.microsoft.com/office/drawing/2014/main" id="{B192AF16-2BE9-4F65-F5FF-9963A34FB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7104"/>
            <a:ext cx="12191695" cy="3108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72240B-336B-8488-C8C9-668219F8B2BE}"/>
              </a:ext>
            </a:extLst>
          </p:cNvPr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51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95AEA-48D6-8DD0-3AB4-DF81003CBA04}"/>
              </a:ext>
            </a:extLst>
          </p:cNvPr>
          <p:cNvSpPr txBox="1"/>
          <p:nvPr/>
        </p:nvSpPr>
        <p:spPr>
          <a:xfrm>
            <a:off x="548640" y="6583680"/>
            <a:ext cx="9144000" cy="246221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NORDESTE 2026  • </a:t>
            </a:r>
            <a:r>
              <a:rPr lang="pt-BR" dirty="0"/>
              <a:t>Trampolim para o Espaço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48CDDB-5238-E0A1-0466-CC47955077AA}"/>
              </a:ext>
            </a:extLst>
          </p:cNvPr>
          <p:cNvSpPr txBox="1"/>
          <p:nvPr/>
        </p:nvSpPr>
        <p:spPr>
          <a:xfrm>
            <a:off x="11247120" y="6565392"/>
            <a:ext cx="411480" cy="246221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pt-BR" dirty="0"/>
              <a:t>5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541589-6609-EFCF-5927-C5C8274AFA0C}"/>
              </a:ext>
            </a:extLst>
          </p:cNvPr>
          <p:cNvSpPr/>
          <p:nvPr/>
        </p:nvSpPr>
        <p:spPr>
          <a:xfrm>
            <a:off x="11567160" y="1115568"/>
            <a:ext cx="64008" cy="5257800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3F1802-8AA8-2964-3AFC-5E2ABDD8D775}"/>
              </a:ext>
            </a:extLst>
          </p:cNvPr>
          <p:cNvSpPr/>
          <p:nvPr/>
        </p:nvSpPr>
        <p:spPr>
          <a:xfrm>
            <a:off x="11137392" y="1115568"/>
            <a:ext cx="502920" cy="64008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961ED39-59FB-CD60-DD6E-53F220C1949F}"/>
              </a:ext>
            </a:extLst>
          </p:cNvPr>
          <p:cNvSpPr/>
          <p:nvPr/>
        </p:nvSpPr>
        <p:spPr>
          <a:xfrm>
            <a:off x="777240" y="2240280"/>
            <a:ext cx="10652760" cy="3566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5E7223-BB8F-02BB-3AEE-7FD3569D153D}"/>
              </a:ext>
            </a:extLst>
          </p:cNvPr>
          <p:cNvSpPr/>
          <p:nvPr/>
        </p:nvSpPr>
        <p:spPr>
          <a:xfrm>
            <a:off x="777240" y="2240280"/>
            <a:ext cx="50292" cy="3566160"/>
          </a:xfrm>
          <a:prstGeom prst="rect">
            <a:avLst/>
          </a:prstGeom>
          <a:solidFill>
            <a:srgbClr val="00B1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867F72-83F2-383D-4291-1BFD0D68C3C7}"/>
              </a:ext>
            </a:extLst>
          </p:cNvPr>
          <p:cNvSpPr txBox="1"/>
          <p:nvPr/>
        </p:nvSpPr>
        <p:spPr>
          <a:xfrm>
            <a:off x="1234440" y="2382899"/>
            <a:ext cx="9738360" cy="7315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3100" b="1">
                <a:solidFill>
                  <a:srgbClr val="0C487C"/>
                </a:solidFill>
                <a:latin typeface="Aptos"/>
              </a:defRPr>
            </a:pPr>
            <a:r>
              <a:rPr dirty="0"/>
              <a:t>MENSAGEM FINAL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46EDD9-10C7-9207-7F34-E02351566ABD}"/>
              </a:ext>
            </a:extLst>
          </p:cNvPr>
          <p:cNvSpPr txBox="1"/>
          <p:nvPr/>
        </p:nvSpPr>
        <p:spPr>
          <a:xfrm>
            <a:off x="1402080" y="3026938"/>
            <a:ext cx="9555480" cy="2123658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200" b="0">
                <a:solidFill>
                  <a:srgbClr val="05142B"/>
                </a:solidFill>
                <a:latin typeface="Aptos"/>
              </a:defRPr>
            </a:pPr>
            <a:r>
              <a:rPr dirty="0" err="1"/>
              <a:t>Insira</a:t>
            </a:r>
            <a:r>
              <a:rPr dirty="0"/>
              <a:t> </a:t>
            </a:r>
            <a:r>
              <a:rPr dirty="0" err="1"/>
              <a:t>aqui</a:t>
            </a:r>
            <a:r>
              <a:rPr dirty="0"/>
              <a:t> o </a:t>
            </a:r>
            <a:r>
              <a:rPr dirty="0" err="1"/>
              <a:t>agradecimento</a:t>
            </a:r>
            <a:r>
              <a:rPr dirty="0"/>
              <a:t>.</a:t>
            </a:r>
            <a:endParaRPr lang="pt-BR" dirty="0"/>
          </a:p>
          <a:p>
            <a:pPr algn="ctr">
              <a:defRPr sz="2200" b="0">
                <a:solidFill>
                  <a:srgbClr val="05142B"/>
                </a:solidFill>
                <a:latin typeface="Aptos"/>
              </a:defRPr>
            </a:pPr>
            <a:endParaRPr lang="pt-BR" dirty="0"/>
          </a:p>
          <a:p>
            <a:r>
              <a:rPr lang="pt-BR" sz="2200" b="1" dirty="0">
                <a:solidFill>
                  <a:srgbClr val="05142B"/>
                </a:solidFill>
                <a:latin typeface="Aptos"/>
              </a:rPr>
              <a:t>E-mail para contato:</a:t>
            </a:r>
          </a:p>
          <a:p>
            <a:endParaRPr lang="pt-BR" sz="2200" b="1" dirty="0">
              <a:solidFill>
                <a:srgbClr val="05142B"/>
              </a:solidFill>
              <a:latin typeface="Aptos"/>
            </a:endParaRPr>
          </a:p>
          <a:p>
            <a:r>
              <a:rPr lang="pt-BR" sz="2200" b="1" dirty="0">
                <a:solidFill>
                  <a:srgbClr val="05142B"/>
                </a:solidFill>
                <a:latin typeface="Aptos"/>
              </a:rPr>
              <a:t>Telefone/WhatsApp:</a:t>
            </a:r>
          </a:p>
          <a:p>
            <a:pPr algn="ctr">
              <a:defRPr sz="2200" b="0">
                <a:solidFill>
                  <a:srgbClr val="05142B"/>
                </a:solidFill>
                <a:latin typeface="Aptos"/>
              </a:defRPr>
            </a:pP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DC01F4-43AB-134B-D1FF-78FA7CF78C1D}"/>
              </a:ext>
            </a:extLst>
          </p:cNvPr>
          <p:cNvSpPr/>
          <p:nvPr/>
        </p:nvSpPr>
        <p:spPr>
          <a:xfrm>
            <a:off x="4023360" y="5001768"/>
            <a:ext cx="4160520" cy="50292"/>
          </a:xfrm>
          <a:prstGeom prst="rect">
            <a:avLst/>
          </a:prstGeom>
          <a:solidFill>
            <a:srgbClr val="7AC2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5FD7A-D568-FF82-5AB9-12FFC0F915D7}"/>
              </a:ext>
            </a:extLst>
          </p:cNvPr>
          <p:cNvSpPr txBox="1"/>
          <p:nvPr/>
        </p:nvSpPr>
        <p:spPr>
          <a:xfrm>
            <a:off x="0" y="237314"/>
            <a:ext cx="12191695" cy="446276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ptos"/>
              </a:defRPr>
            </a:pPr>
            <a:r>
              <a:rPr dirty="0"/>
              <a:t>SPACE WEEK </a:t>
            </a:r>
            <a:r>
              <a:rPr lang="pt-BR" dirty="0"/>
              <a:t>NORDESTE </a:t>
            </a:r>
            <a:r>
              <a:rPr dirty="0"/>
              <a:t>2026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7B05B41F-2074-0235-86E0-1BE2FDBC3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" y="-9144"/>
            <a:ext cx="1075073" cy="1075073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2E9550A1-B129-1748-E225-6EB7710FC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2921" y="22460"/>
            <a:ext cx="1628941" cy="886715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3B440C84-17A8-B875-ACA7-78866D2C9D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91" t="28712" r="15138" b="28939"/>
          <a:stretch>
            <a:fillRect/>
          </a:stretch>
        </p:blipFill>
        <p:spPr>
          <a:xfrm>
            <a:off x="9907524" y="1207082"/>
            <a:ext cx="1650492" cy="53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0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154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Geraldo</dc:creator>
  <cp:keywords/>
  <dc:description>generated using python-pptx</dc:description>
  <cp:lastModifiedBy>Antonio Geraldo Ferreira</cp:lastModifiedBy>
  <cp:revision>3</cp:revision>
  <dcterms:created xsi:type="dcterms:W3CDTF">2013-01-27T09:14:16Z</dcterms:created>
  <dcterms:modified xsi:type="dcterms:W3CDTF">2026-10-31T02:18:04Z</dcterms:modified>
  <cp:category/>
</cp:coreProperties>
</file>