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4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A CAVALCANTI CAPUANO" userId="5699b8cf-821d-4c44-8077-15fcdc1fdbb3" providerId="ADAL" clId="{7546D052-9B7E-4109-B08B-9B4625C63B70}"/>
    <pc:docChg chg="undo custSel modSld">
      <pc:chgData name="FERNANDA CAVALCANTI CAPUANO" userId="5699b8cf-821d-4c44-8077-15fcdc1fdbb3" providerId="ADAL" clId="{7546D052-9B7E-4109-B08B-9B4625C63B70}" dt="2025-03-21T16:51:33.520" v="193" actId="478"/>
      <pc:docMkLst>
        <pc:docMk/>
      </pc:docMkLst>
      <pc:sldChg chg="addSp delSp modSp mod setBg">
        <pc:chgData name="FERNANDA CAVALCANTI CAPUANO" userId="5699b8cf-821d-4c44-8077-15fcdc1fdbb3" providerId="ADAL" clId="{7546D052-9B7E-4109-B08B-9B4625C63B70}" dt="2025-03-21T16:21:57.763" v="113" actId="1076"/>
        <pc:sldMkLst>
          <pc:docMk/>
          <pc:sldMk cId="164278334" sldId="256"/>
        </pc:sldMkLst>
        <pc:spChg chg="del">
          <ac:chgData name="FERNANDA CAVALCANTI CAPUANO" userId="5699b8cf-821d-4c44-8077-15fcdc1fdbb3" providerId="ADAL" clId="{7546D052-9B7E-4109-B08B-9B4625C63B70}" dt="2025-03-21T14:35:45.229" v="9" actId="478"/>
          <ac:spMkLst>
            <pc:docMk/>
            <pc:sldMk cId="164278334" sldId="256"/>
            <ac:spMk id="4" creationId="{6B5B1905-E465-450B-8781-789623A740EE}"/>
          </ac:spMkLst>
        </pc:spChg>
        <pc:spChg chg="add mod">
          <ac:chgData name="FERNANDA CAVALCANTI CAPUANO" userId="5699b8cf-821d-4c44-8077-15fcdc1fdbb3" providerId="ADAL" clId="{7546D052-9B7E-4109-B08B-9B4625C63B70}" dt="2025-03-21T16:21:41.430" v="112" actId="1035"/>
          <ac:spMkLst>
            <pc:docMk/>
            <pc:sldMk cId="164278334" sldId="256"/>
            <ac:spMk id="5" creationId="{5E1F57AA-C179-4321-BE72-4428562B9728}"/>
          </ac:spMkLst>
        </pc:spChg>
        <pc:spChg chg="del mod">
          <ac:chgData name="FERNANDA CAVALCANTI CAPUANO" userId="5699b8cf-821d-4c44-8077-15fcdc1fdbb3" providerId="ADAL" clId="{7546D052-9B7E-4109-B08B-9B4625C63B70}" dt="2025-03-21T14:40:34.305" v="45" actId="478"/>
          <ac:spMkLst>
            <pc:docMk/>
            <pc:sldMk cId="164278334" sldId="256"/>
            <ac:spMk id="11" creationId="{7048BC28-F21B-4C16-93E3-A7DB346B6E52}"/>
          </ac:spMkLst>
        </pc:spChg>
        <pc:spChg chg="del">
          <ac:chgData name="FERNANDA CAVALCANTI CAPUANO" userId="5699b8cf-821d-4c44-8077-15fcdc1fdbb3" providerId="ADAL" clId="{7546D052-9B7E-4109-B08B-9B4625C63B70}" dt="2025-03-21T14:36:22.820" v="14" actId="478"/>
          <ac:spMkLst>
            <pc:docMk/>
            <pc:sldMk cId="164278334" sldId="256"/>
            <ac:spMk id="33" creationId="{DE361240-72D5-4767-9EFF-39C42170E833}"/>
          </ac:spMkLst>
        </pc:spChg>
        <pc:picChg chg="add mod">
          <ac:chgData name="FERNANDA CAVALCANTI CAPUANO" userId="5699b8cf-821d-4c44-8077-15fcdc1fdbb3" providerId="ADAL" clId="{7546D052-9B7E-4109-B08B-9B4625C63B70}" dt="2025-03-21T16:20:07.509" v="70" actId="1076"/>
          <ac:picMkLst>
            <pc:docMk/>
            <pc:sldMk cId="164278334" sldId="256"/>
            <ac:picMk id="3" creationId="{65CA8AFB-4974-4137-B5BC-F16A07E7BD4E}"/>
          </ac:picMkLst>
        </pc:picChg>
        <pc:picChg chg="mod">
          <ac:chgData name="FERNANDA CAVALCANTI CAPUANO" userId="5699b8cf-821d-4c44-8077-15fcdc1fdbb3" providerId="ADAL" clId="{7546D052-9B7E-4109-B08B-9B4625C63B70}" dt="2025-03-21T16:21:57.763" v="113" actId="1076"/>
          <ac:picMkLst>
            <pc:docMk/>
            <pc:sldMk cId="164278334" sldId="256"/>
            <ac:picMk id="7" creationId="{ED17D673-7F4E-4154-9733-ABA5F5071D16}"/>
          </ac:picMkLst>
        </pc:picChg>
        <pc:picChg chg="del">
          <ac:chgData name="FERNANDA CAVALCANTI CAPUANO" userId="5699b8cf-821d-4c44-8077-15fcdc1fdbb3" providerId="ADAL" clId="{7546D052-9B7E-4109-B08B-9B4625C63B70}" dt="2025-03-21T14:33:19.862" v="5" actId="478"/>
          <ac:picMkLst>
            <pc:docMk/>
            <pc:sldMk cId="164278334" sldId="256"/>
            <ac:picMk id="13" creationId="{FB6AF0D1-D933-48F0-9035-63579CA7AF36}"/>
          </ac:picMkLst>
        </pc:picChg>
        <pc:picChg chg="del">
          <ac:chgData name="FERNANDA CAVALCANTI CAPUANO" userId="5699b8cf-821d-4c44-8077-15fcdc1fdbb3" providerId="ADAL" clId="{7546D052-9B7E-4109-B08B-9B4625C63B70}" dt="2025-03-21T14:33:19.317" v="4" actId="478"/>
          <ac:picMkLst>
            <pc:docMk/>
            <pc:sldMk cId="164278334" sldId="256"/>
            <ac:picMk id="15" creationId="{6997567B-AA55-4AB2-9C11-74F5C06A35D6}"/>
          </ac:picMkLst>
        </pc:picChg>
        <pc:picChg chg="del">
          <ac:chgData name="FERNANDA CAVALCANTI CAPUANO" userId="5699b8cf-821d-4c44-8077-15fcdc1fdbb3" providerId="ADAL" clId="{7546D052-9B7E-4109-B08B-9B4625C63B70}" dt="2025-03-21T14:33:17.696" v="2" actId="478"/>
          <ac:picMkLst>
            <pc:docMk/>
            <pc:sldMk cId="164278334" sldId="256"/>
            <ac:picMk id="17" creationId="{59602E79-356E-498E-ADB1-71D3D5E2168B}"/>
          </ac:picMkLst>
        </pc:picChg>
        <pc:picChg chg="del">
          <ac:chgData name="FERNANDA CAVALCANTI CAPUANO" userId="5699b8cf-821d-4c44-8077-15fcdc1fdbb3" providerId="ADAL" clId="{7546D052-9B7E-4109-B08B-9B4625C63B70}" dt="2025-03-21T14:33:20.778" v="6" actId="478"/>
          <ac:picMkLst>
            <pc:docMk/>
            <pc:sldMk cId="164278334" sldId="256"/>
            <ac:picMk id="19" creationId="{08C2AB7C-7652-4E0A-92D7-A55AAB73AE6B}"/>
          </ac:picMkLst>
        </pc:picChg>
        <pc:picChg chg="del">
          <ac:chgData name="FERNANDA CAVALCANTI CAPUANO" userId="5699b8cf-821d-4c44-8077-15fcdc1fdbb3" providerId="ADAL" clId="{7546D052-9B7E-4109-B08B-9B4625C63B70}" dt="2025-03-21T14:33:16.687" v="1" actId="478"/>
          <ac:picMkLst>
            <pc:docMk/>
            <pc:sldMk cId="164278334" sldId="256"/>
            <ac:picMk id="21" creationId="{8BFA302F-AFB2-4A98-8563-79DDE2F55660}"/>
          </ac:picMkLst>
        </pc:picChg>
        <pc:picChg chg="del">
          <ac:chgData name="FERNANDA CAVALCANTI CAPUANO" userId="5699b8cf-821d-4c44-8077-15fcdc1fdbb3" providerId="ADAL" clId="{7546D052-9B7E-4109-B08B-9B4625C63B70}" dt="2025-03-21T14:33:18.808" v="3" actId="478"/>
          <ac:picMkLst>
            <pc:docMk/>
            <pc:sldMk cId="164278334" sldId="256"/>
            <ac:picMk id="23" creationId="{ACC45E17-FFC8-4F8B-932D-F74E19BC5207}"/>
          </ac:picMkLst>
        </pc:picChg>
        <pc:picChg chg="del">
          <ac:chgData name="FERNANDA CAVALCANTI CAPUANO" userId="5699b8cf-821d-4c44-8077-15fcdc1fdbb3" providerId="ADAL" clId="{7546D052-9B7E-4109-B08B-9B4625C63B70}" dt="2025-03-21T14:33:21.576" v="7" actId="478"/>
          <ac:picMkLst>
            <pc:docMk/>
            <pc:sldMk cId="164278334" sldId="256"/>
            <ac:picMk id="24" creationId="{C6A1C358-8968-487C-B773-7C8F647C7E83}"/>
          </ac:picMkLst>
        </pc:picChg>
        <pc:picChg chg="del">
          <ac:chgData name="FERNANDA CAVALCANTI CAPUANO" userId="5699b8cf-821d-4c44-8077-15fcdc1fdbb3" providerId="ADAL" clId="{7546D052-9B7E-4109-B08B-9B4625C63B70}" dt="2025-03-21T14:33:22.798" v="8" actId="478"/>
          <ac:picMkLst>
            <pc:docMk/>
            <pc:sldMk cId="164278334" sldId="256"/>
            <ac:picMk id="25" creationId="{A004A31C-D9BD-467F-8EC3-34A21FA02253}"/>
          </ac:picMkLst>
        </pc:picChg>
        <pc:picChg chg="mod">
          <ac:chgData name="FERNANDA CAVALCANTI CAPUANO" userId="5699b8cf-821d-4c44-8077-15fcdc1fdbb3" providerId="ADAL" clId="{7546D052-9B7E-4109-B08B-9B4625C63B70}" dt="2025-03-21T16:19:32.106" v="69" actId="1036"/>
          <ac:picMkLst>
            <pc:docMk/>
            <pc:sldMk cId="164278334" sldId="256"/>
            <ac:picMk id="30" creationId="{C85C19C6-804E-4561-A0F3-969C6DBD148B}"/>
          </ac:picMkLst>
        </pc:picChg>
        <pc:picChg chg="del">
          <ac:chgData name="FERNANDA CAVALCANTI CAPUANO" userId="5699b8cf-821d-4c44-8077-15fcdc1fdbb3" providerId="ADAL" clId="{7546D052-9B7E-4109-B08B-9B4625C63B70}" dt="2025-03-21T14:33:13.475" v="0" actId="478"/>
          <ac:picMkLst>
            <pc:docMk/>
            <pc:sldMk cId="164278334" sldId="256"/>
            <ac:picMk id="32" creationId="{F8A232E7-DA99-461B-9973-45AD774F31D1}"/>
          </ac:picMkLst>
        </pc:picChg>
      </pc:sldChg>
      <pc:sldChg chg="addSp delSp modSp mod setBg">
        <pc:chgData name="FERNANDA CAVALCANTI CAPUANO" userId="5699b8cf-821d-4c44-8077-15fcdc1fdbb3" providerId="ADAL" clId="{7546D052-9B7E-4109-B08B-9B4625C63B70}" dt="2025-03-21T16:47:40.674" v="162" actId="1076"/>
        <pc:sldMkLst>
          <pc:docMk/>
          <pc:sldMk cId="2070677273" sldId="257"/>
        </pc:sldMkLst>
        <pc:spChg chg="del">
          <ac:chgData name="FERNANDA CAVALCANTI CAPUANO" userId="5699b8cf-821d-4c44-8077-15fcdc1fdbb3" providerId="ADAL" clId="{7546D052-9B7E-4109-B08B-9B4625C63B70}" dt="2025-03-21T16:37:18.056" v="118" actId="478"/>
          <ac:spMkLst>
            <pc:docMk/>
            <pc:sldMk cId="2070677273" sldId="257"/>
            <ac:spMk id="4" creationId="{3C2F82E2-2CE3-4E8E-BABB-510C4098E395}"/>
          </ac:spMkLst>
        </pc:spChg>
        <pc:spChg chg="mod ord">
          <ac:chgData name="FERNANDA CAVALCANTI CAPUANO" userId="5699b8cf-821d-4c44-8077-15fcdc1fdbb3" providerId="ADAL" clId="{7546D052-9B7E-4109-B08B-9B4625C63B70}" dt="2025-03-21T16:46:36.997" v="160" actId="1035"/>
          <ac:spMkLst>
            <pc:docMk/>
            <pc:sldMk cId="2070677273" sldId="257"/>
            <ac:spMk id="5" creationId="{DDC94587-203E-4972-9E1F-8E7546AAAC40}"/>
          </ac:spMkLst>
        </pc:spChg>
        <pc:spChg chg="add del mod">
          <ac:chgData name="FERNANDA CAVALCANTI CAPUANO" userId="5699b8cf-821d-4c44-8077-15fcdc1fdbb3" providerId="ADAL" clId="{7546D052-9B7E-4109-B08B-9B4625C63B70}" dt="2025-03-21T16:46:01.582" v="152" actId="478"/>
          <ac:spMkLst>
            <pc:docMk/>
            <pc:sldMk cId="2070677273" sldId="257"/>
            <ac:spMk id="8" creationId="{8126E617-9BDA-415E-B838-72B65155CCD9}"/>
          </ac:spMkLst>
        </pc:spChg>
        <pc:picChg chg="add mod">
          <ac:chgData name="FERNANDA CAVALCANTI CAPUANO" userId="5699b8cf-821d-4c44-8077-15fcdc1fdbb3" providerId="ADAL" clId="{7546D052-9B7E-4109-B08B-9B4625C63B70}" dt="2025-03-21T16:46:10.368" v="153" actId="1076"/>
          <ac:picMkLst>
            <pc:docMk/>
            <pc:sldMk cId="2070677273" sldId="257"/>
            <ac:picMk id="3" creationId="{FAA3281D-3CB4-4737-ADDD-C1F9AA6ABABE}"/>
          </ac:picMkLst>
        </pc:picChg>
        <pc:picChg chg="del">
          <ac:chgData name="FERNANDA CAVALCANTI CAPUANO" userId="5699b8cf-821d-4c44-8077-15fcdc1fdbb3" providerId="ADAL" clId="{7546D052-9B7E-4109-B08B-9B4625C63B70}" dt="2025-03-21T16:22:16.800" v="114" actId="478"/>
          <ac:picMkLst>
            <pc:docMk/>
            <pc:sldMk cId="2070677273" sldId="257"/>
            <ac:picMk id="6" creationId="{6D509E9B-E694-4A34-9A9B-8248EB20D151}"/>
          </ac:picMkLst>
        </pc:picChg>
        <pc:picChg chg="del">
          <ac:chgData name="FERNANDA CAVALCANTI CAPUANO" userId="5699b8cf-821d-4c44-8077-15fcdc1fdbb3" providerId="ADAL" clId="{7546D052-9B7E-4109-B08B-9B4625C63B70}" dt="2025-03-21T16:37:22.206" v="119" actId="478"/>
          <ac:picMkLst>
            <pc:docMk/>
            <pc:sldMk cId="2070677273" sldId="257"/>
            <ac:picMk id="7" creationId="{5B0074BD-4ADB-485B-B98B-B54DDB363ECB}"/>
          </ac:picMkLst>
        </pc:picChg>
        <pc:picChg chg="add mod">
          <ac:chgData name="FERNANDA CAVALCANTI CAPUANO" userId="5699b8cf-821d-4c44-8077-15fcdc1fdbb3" providerId="ADAL" clId="{7546D052-9B7E-4109-B08B-9B4625C63B70}" dt="2025-03-21T16:47:40.674" v="162" actId="1076"/>
          <ac:picMkLst>
            <pc:docMk/>
            <pc:sldMk cId="2070677273" sldId="257"/>
            <ac:picMk id="10" creationId="{52AAF8C0-C5E3-4A9F-A5A9-00739531645B}"/>
          </ac:picMkLst>
        </pc:picChg>
      </pc:sldChg>
      <pc:sldChg chg="addSp delSp modSp mod setBg">
        <pc:chgData name="FERNANDA CAVALCANTI CAPUANO" userId="5699b8cf-821d-4c44-8077-15fcdc1fdbb3" providerId="ADAL" clId="{7546D052-9B7E-4109-B08B-9B4625C63B70}" dt="2025-03-21T16:49:34.781" v="178" actId="1036"/>
        <pc:sldMkLst>
          <pc:docMk/>
          <pc:sldMk cId="2133203452" sldId="258"/>
        </pc:sldMkLst>
        <pc:spChg chg="del">
          <ac:chgData name="FERNANDA CAVALCANTI CAPUANO" userId="5699b8cf-821d-4c44-8077-15fcdc1fdbb3" providerId="ADAL" clId="{7546D052-9B7E-4109-B08B-9B4625C63B70}" dt="2025-03-21T16:37:34.984" v="120" actId="478"/>
          <ac:spMkLst>
            <pc:docMk/>
            <pc:sldMk cId="2133203452" sldId="258"/>
            <ac:spMk id="4" creationId="{3C2F82E2-2CE3-4E8E-BABB-510C4098E395}"/>
          </ac:spMkLst>
        </pc:spChg>
        <pc:spChg chg="del">
          <ac:chgData name="FERNANDA CAVALCANTI CAPUANO" userId="5699b8cf-821d-4c44-8077-15fcdc1fdbb3" providerId="ADAL" clId="{7546D052-9B7E-4109-B08B-9B4625C63B70}" dt="2025-03-21T16:37:45.332" v="121" actId="478"/>
          <ac:spMkLst>
            <pc:docMk/>
            <pc:sldMk cId="2133203452" sldId="258"/>
            <ac:spMk id="5" creationId="{BA996E6C-0072-48A8-9D0F-0E03A374C915}"/>
          </ac:spMkLst>
        </pc:spChg>
        <pc:spChg chg="add mod">
          <ac:chgData name="FERNANDA CAVALCANTI CAPUANO" userId="5699b8cf-821d-4c44-8077-15fcdc1fdbb3" providerId="ADAL" clId="{7546D052-9B7E-4109-B08B-9B4625C63B70}" dt="2025-03-21T16:49:34.781" v="178" actId="1036"/>
          <ac:spMkLst>
            <pc:docMk/>
            <pc:sldMk cId="2133203452" sldId="258"/>
            <ac:spMk id="10" creationId="{49AE50C2-A5FB-4450-BD6C-5D28F1E7D6C3}"/>
          </ac:spMkLst>
        </pc:spChg>
        <pc:picChg chg="del">
          <ac:chgData name="FERNANDA CAVALCANTI CAPUANO" userId="5699b8cf-821d-4c44-8077-15fcdc1fdbb3" providerId="ADAL" clId="{7546D052-9B7E-4109-B08B-9B4625C63B70}" dt="2025-03-21T16:37:45.332" v="121" actId="478"/>
          <ac:picMkLst>
            <pc:docMk/>
            <pc:sldMk cId="2133203452" sldId="258"/>
            <ac:picMk id="3" creationId="{51775A82-8C75-4756-B780-39F6ED0DCDAC}"/>
          </ac:picMkLst>
        </pc:picChg>
        <pc:picChg chg="add mod">
          <ac:chgData name="FERNANDA CAVALCANTI CAPUANO" userId="5699b8cf-821d-4c44-8077-15fcdc1fdbb3" providerId="ADAL" clId="{7546D052-9B7E-4109-B08B-9B4625C63B70}" dt="2025-03-21T16:49:12.366" v="167" actId="1076"/>
          <ac:picMkLst>
            <pc:docMk/>
            <pc:sldMk cId="2133203452" sldId="258"/>
            <ac:picMk id="7" creationId="{12D915FF-552F-4A4A-B11D-744638E0B3EC}"/>
          </ac:picMkLst>
        </pc:picChg>
        <pc:picChg chg="del">
          <ac:chgData name="FERNANDA CAVALCANTI CAPUANO" userId="5699b8cf-821d-4c44-8077-15fcdc1fdbb3" providerId="ADAL" clId="{7546D052-9B7E-4109-B08B-9B4625C63B70}" dt="2025-03-21T16:37:45.332" v="121" actId="478"/>
          <ac:picMkLst>
            <pc:docMk/>
            <pc:sldMk cId="2133203452" sldId="258"/>
            <ac:picMk id="8" creationId="{7A33DAD4-2772-4824-A5FE-E4F49F35D2CC}"/>
          </ac:picMkLst>
        </pc:picChg>
        <pc:picChg chg="del">
          <ac:chgData name="FERNANDA CAVALCANTI CAPUANO" userId="5699b8cf-821d-4c44-8077-15fcdc1fdbb3" providerId="ADAL" clId="{7546D052-9B7E-4109-B08B-9B4625C63B70}" dt="2025-03-21T16:37:45.332" v="121" actId="478"/>
          <ac:picMkLst>
            <pc:docMk/>
            <pc:sldMk cId="2133203452" sldId="258"/>
            <ac:picMk id="9" creationId="{A623CE81-CC51-4CE2-8E42-2F270C9DD8AF}"/>
          </ac:picMkLst>
        </pc:picChg>
      </pc:sldChg>
      <pc:sldChg chg="addSp delSp modSp mod setBg">
        <pc:chgData name="FERNANDA CAVALCANTI CAPUANO" userId="5699b8cf-821d-4c44-8077-15fcdc1fdbb3" providerId="ADAL" clId="{7546D052-9B7E-4109-B08B-9B4625C63B70}" dt="2025-03-21T16:51:33.520" v="193" actId="478"/>
        <pc:sldMkLst>
          <pc:docMk/>
          <pc:sldMk cId="297786139" sldId="259"/>
        </pc:sldMkLst>
        <pc:spChg chg="del">
          <ac:chgData name="FERNANDA CAVALCANTI CAPUANO" userId="5699b8cf-821d-4c44-8077-15fcdc1fdbb3" providerId="ADAL" clId="{7546D052-9B7E-4109-B08B-9B4625C63B70}" dt="2025-03-21T16:38:07.122" v="125" actId="478"/>
          <ac:spMkLst>
            <pc:docMk/>
            <pc:sldMk cId="297786139" sldId="259"/>
            <ac:spMk id="4" creationId="{3C2F82E2-2CE3-4E8E-BABB-510C4098E395}"/>
          </ac:spMkLst>
        </pc:spChg>
        <pc:picChg chg="del">
          <ac:chgData name="FERNANDA CAVALCANTI CAPUANO" userId="5699b8cf-821d-4c44-8077-15fcdc1fdbb3" providerId="ADAL" clId="{7546D052-9B7E-4109-B08B-9B4625C63B70}" dt="2025-03-21T16:51:33.520" v="193" actId="478"/>
          <ac:picMkLst>
            <pc:docMk/>
            <pc:sldMk cId="297786139" sldId="259"/>
            <ac:picMk id="3" creationId="{51775A82-8C75-4756-B780-39F6ED0DCDAC}"/>
          </ac:picMkLst>
        </pc:picChg>
        <pc:picChg chg="add mod ord">
          <ac:chgData name="FERNANDA CAVALCANTI CAPUANO" userId="5699b8cf-821d-4c44-8077-15fcdc1fdbb3" providerId="ADAL" clId="{7546D052-9B7E-4109-B08B-9B4625C63B70}" dt="2025-03-21T16:51:30.202" v="192" actId="167"/>
          <ac:picMkLst>
            <pc:docMk/>
            <pc:sldMk cId="297786139" sldId="259"/>
            <ac:picMk id="6" creationId="{12FBA8F8-8395-4886-9DAC-E277AE6F60A5}"/>
          </ac:picMkLst>
        </pc:picChg>
        <pc:picChg chg="add del mod">
          <ac:chgData name="FERNANDA CAVALCANTI CAPUANO" userId="5699b8cf-821d-4c44-8077-15fcdc1fdbb3" providerId="ADAL" clId="{7546D052-9B7E-4109-B08B-9B4625C63B70}" dt="2025-03-21T16:50:13.261" v="188"/>
          <ac:picMkLst>
            <pc:docMk/>
            <pc:sldMk cId="297786139" sldId="259"/>
            <ac:picMk id="10" creationId="{1A37D298-6469-47D7-B340-B42DD658B4A8}"/>
          </ac:picMkLst>
        </pc:picChg>
      </pc:sldChg>
    </pc:docChg>
  </pc:docChgLst>
  <pc:docChgLst>
    <pc:chgData name="FERNANDA CAVALCANTI CAPUANO" userId="5699b8cf-821d-4c44-8077-15fcdc1fdbb3" providerId="ADAL" clId="{7EFB87E8-6E83-465D-B121-C75CE695575E}"/>
    <pc:docChg chg="undo custSel addSld modSld">
      <pc:chgData name="FERNANDA CAVALCANTI CAPUANO" userId="5699b8cf-821d-4c44-8077-15fcdc1fdbb3" providerId="ADAL" clId="{7EFB87E8-6E83-465D-B121-C75CE695575E}" dt="2024-10-15T17:47:37.455" v="308" actId="1076"/>
      <pc:docMkLst>
        <pc:docMk/>
      </pc:docMkLst>
      <pc:sldChg chg="addSp delSp modSp mod">
        <pc:chgData name="FERNANDA CAVALCANTI CAPUANO" userId="5699b8cf-821d-4c44-8077-15fcdc1fdbb3" providerId="ADAL" clId="{7EFB87E8-6E83-465D-B121-C75CE695575E}" dt="2024-10-15T17:47:37.455" v="308" actId="1076"/>
        <pc:sldMkLst>
          <pc:docMk/>
          <pc:sldMk cId="164278334" sldId="256"/>
        </pc:sldMkLst>
        <pc:spChg chg="mod ord">
          <ac:chgData name="FERNANDA CAVALCANTI CAPUANO" userId="5699b8cf-821d-4c44-8077-15fcdc1fdbb3" providerId="ADAL" clId="{7EFB87E8-6E83-465D-B121-C75CE695575E}" dt="2024-10-15T17:44:58.940" v="283" actId="1076"/>
          <ac:spMkLst>
            <pc:docMk/>
            <pc:sldMk cId="164278334" sldId="256"/>
            <ac:spMk id="4" creationId="{6B5B1905-E465-450B-8781-789623A740EE}"/>
          </ac:spMkLst>
        </pc:spChg>
        <pc:spChg chg="mod">
          <ac:chgData name="FERNANDA CAVALCANTI CAPUANO" userId="5699b8cf-821d-4c44-8077-15fcdc1fdbb3" providerId="ADAL" clId="{7EFB87E8-6E83-465D-B121-C75CE695575E}" dt="2024-10-15T17:47:37.455" v="308" actId="1076"/>
          <ac:spMkLst>
            <pc:docMk/>
            <pc:sldMk cId="164278334" sldId="256"/>
            <ac:spMk id="11" creationId="{7048BC28-F21B-4C16-93E3-A7DB346B6E52}"/>
          </ac:spMkLst>
        </pc:spChg>
        <pc:spChg chg="add mod">
          <ac:chgData name="FERNANDA CAVALCANTI CAPUANO" userId="5699b8cf-821d-4c44-8077-15fcdc1fdbb3" providerId="ADAL" clId="{7EFB87E8-6E83-465D-B121-C75CE695575E}" dt="2024-10-15T17:47:37.455" v="308" actId="1076"/>
          <ac:spMkLst>
            <pc:docMk/>
            <pc:sldMk cId="164278334" sldId="256"/>
            <ac:spMk id="33" creationId="{DE361240-72D5-4767-9EFF-39C42170E833}"/>
          </ac:spMkLst>
        </pc:spChg>
        <pc:picChg chg="add del mod ord">
          <ac:chgData name="FERNANDA CAVALCANTI CAPUANO" userId="5699b8cf-821d-4c44-8077-15fcdc1fdbb3" providerId="ADAL" clId="{7EFB87E8-6E83-465D-B121-C75CE695575E}" dt="2024-10-15T17:44:01.893" v="274" actId="931"/>
          <ac:picMkLst>
            <pc:docMk/>
            <pc:sldMk cId="164278334" sldId="256"/>
            <ac:picMk id="5" creationId="{FFCC5133-9633-4689-95FC-DDEA89B9AEBA}"/>
          </ac:picMkLst>
        </pc:picChg>
        <pc:picChg chg="add mod">
          <ac:chgData name="FERNANDA CAVALCANTI CAPUANO" userId="5699b8cf-821d-4c44-8077-15fcdc1fdbb3" providerId="ADAL" clId="{7EFB87E8-6E83-465D-B121-C75CE695575E}" dt="2024-10-15T17:47:37.039" v="307" actId="1076"/>
          <ac:picMkLst>
            <pc:docMk/>
            <pc:sldMk cId="164278334" sldId="256"/>
            <ac:picMk id="7" creationId="{ED17D673-7F4E-4154-9733-ABA5F5071D16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13" creationId="{FB6AF0D1-D933-48F0-9035-63579CA7AF36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15" creationId="{6997567B-AA55-4AB2-9C11-74F5C06A35D6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17" creationId="{59602E79-356E-498E-ADB1-71D3D5E2168B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19" creationId="{08C2AB7C-7652-4E0A-92D7-A55AAB73AE6B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21" creationId="{8BFA302F-AFB2-4A98-8563-79DDE2F55660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23" creationId="{ACC45E17-FFC8-4F8B-932D-F74E19BC5207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24" creationId="{C6A1C358-8968-487C-B773-7C8F647C7E83}"/>
          </ac:picMkLst>
        </pc:picChg>
        <pc:picChg chg="mo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25" creationId="{A004A31C-D9BD-467F-8EC3-34A21FA02253}"/>
          </ac:picMkLst>
        </pc:picChg>
        <pc:picChg chg="del mod">
          <ac:chgData name="FERNANDA CAVALCANTI CAPUANO" userId="5699b8cf-821d-4c44-8077-15fcdc1fdbb3" providerId="ADAL" clId="{7EFB87E8-6E83-465D-B121-C75CE695575E}" dt="2024-10-15T17:44:13.043" v="275" actId="478"/>
          <ac:picMkLst>
            <pc:docMk/>
            <pc:sldMk cId="164278334" sldId="256"/>
            <ac:picMk id="26" creationId="{631F714C-B201-4848-A015-198301257117}"/>
          </ac:picMkLst>
        </pc:picChg>
        <pc:picChg chg="del">
          <ac:chgData name="FERNANDA CAVALCANTI CAPUANO" userId="5699b8cf-821d-4c44-8077-15fcdc1fdbb3" providerId="ADAL" clId="{7EFB87E8-6E83-465D-B121-C75CE695575E}" dt="2024-10-14T17:13:23.481" v="7" actId="478"/>
          <ac:picMkLst>
            <pc:docMk/>
            <pc:sldMk cId="164278334" sldId="256"/>
            <ac:picMk id="28" creationId="{F89DE7A2-D6AF-4D88-BFD8-19AA8133F322}"/>
          </ac:picMkLst>
        </pc:picChg>
        <pc:picChg chg="add mod">
          <ac:chgData name="FERNANDA CAVALCANTI CAPUANO" userId="5699b8cf-821d-4c44-8077-15fcdc1fdbb3" providerId="ADAL" clId="{7EFB87E8-6E83-465D-B121-C75CE695575E}" dt="2024-10-14T17:14:39.501" v="18" actId="1076"/>
          <ac:picMkLst>
            <pc:docMk/>
            <pc:sldMk cId="164278334" sldId="256"/>
            <ac:picMk id="30" creationId="{C85C19C6-804E-4561-A0F3-969C6DBD148B}"/>
          </ac:picMkLst>
        </pc:picChg>
        <pc:picChg chg="add del mod ord">
          <ac:chgData name="FERNANDA CAVALCANTI CAPUANO" userId="5699b8cf-821d-4c44-8077-15fcdc1fdbb3" providerId="ADAL" clId="{7EFB87E8-6E83-465D-B121-C75CE695575E}" dt="2024-10-15T17:46:12.374" v="291" actId="1076"/>
          <ac:picMkLst>
            <pc:docMk/>
            <pc:sldMk cId="164278334" sldId="256"/>
            <ac:picMk id="32" creationId="{F8A232E7-DA99-461B-9973-45AD774F31D1}"/>
          </ac:picMkLst>
        </pc:picChg>
        <pc:picChg chg="add del mod">
          <ac:chgData name="FERNANDA CAVALCANTI CAPUANO" userId="5699b8cf-821d-4c44-8077-15fcdc1fdbb3" providerId="ADAL" clId="{7EFB87E8-6E83-465D-B121-C75CE695575E}" dt="2024-10-14T17:20:04.148" v="91" actId="478"/>
          <ac:picMkLst>
            <pc:docMk/>
            <pc:sldMk cId="164278334" sldId="256"/>
            <ac:picMk id="34" creationId="{8AFFD038-6B1C-4B3E-ACB3-454BC8C3B704}"/>
          </ac:picMkLst>
        </pc:picChg>
        <pc:picChg chg="add del mod">
          <ac:chgData name="FERNANDA CAVALCANTI CAPUANO" userId="5699b8cf-821d-4c44-8077-15fcdc1fdbb3" providerId="ADAL" clId="{7EFB87E8-6E83-465D-B121-C75CE695575E}" dt="2024-10-14T17:20:07.972" v="93" actId="478"/>
          <ac:picMkLst>
            <pc:docMk/>
            <pc:sldMk cId="164278334" sldId="256"/>
            <ac:picMk id="35" creationId="{5328C1F4-4EDF-464A-AC8E-B333687B8A8F}"/>
          </ac:picMkLst>
        </pc:picChg>
        <pc:picChg chg="add del mod">
          <ac:chgData name="FERNANDA CAVALCANTI CAPUANO" userId="5699b8cf-821d-4c44-8077-15fcdc1fdbb3" providerId="ADAL" clId="{7EFB87E8-6E83-465D-B121-C75CE695575E}" dt="2024-10-14T17:20:05.884" v="92" actId="478"/>
          <ac:picMkLst>
            <pc:docMk/>
            <pc:sldMk cId="164278334" sldId="256"/>
            <ac:picMk id="36" creationId="{ADBD6A16-9EAA-46DD-8484-C77084EC840F}"/>
          </ac:picMkLst>
        </pc:picChg>
        <pc:picChg chg="add del mod">
          <ac:chgData name="FERNANDA CAVALCANTI CAPUANO" userId="5699b8cf-821d-4c44-8077-15fcdc1fdbb3" providerId="ADAL" clId="{7EFB87E8-6E83-465D-B121-C75CE695575E}" dt="2024-10-14T17:20:01.221" v="90" actId="478"/>
          <ac:picMkLst>
            <pc:docMk/>
            <pc:sldMk cId="164278334" sldId="256"/>
            <ac:picMk id="37" creationId="{1111E85A-FF2C-44EE-87F4-B2A574729544}"/>
          </ac:picMkLst>
        </pc:picChg>
        <pc:picChg chg="add del mod">
          <ac:chgData name="FERNANDA CAVALCANTI CAPUANO" userId="5699b8cf-821d-4c44-8077-15fcdc1fdbb3" providerId="ADAL" clId="{7EFB87E8-6E83-465D-B121-C75CE695575E}" dt="2024-10-14T17:19:59.212" v="89" actId="478"/>
          <ac:picMkLst>
            <pc:docMk/>
            <pc:sldMk cId="164278334" sldId="256"/>
            <ac:picMk id="38" creationId="{EC81B4CC-CFBB-4478-8303-CBFB9AC0E777}"/>
          </ac:picMkLst>
        </pc:picChg>
        <pc:picChg chg="add del mod">
          <ac:chgData name="FERNANDA CAVALCANTI CAPUANO" userId="5699b8cf-821d-4c44-8077-15fcdc1fdbb3" providerId="ADAL" clId="{7EFB87E8-6E83-465D-B121-C75CE695575E}" dt="2024-10-14T17:19:41.251" v="88" actId="478"/>
          <ac:picMkLst>
            <pc:docMk/>
            <pc:sldMk cId="164278334" sldId="256"/>
            <ac:picMk id="39" creationId="{E92D39D9-67F9-467A-9112-52364413F2CF}"/>
          </ac:picMkLst>
        </pc:picChg>
      </pc:sldChg>
      <pc:sldChg chg="addSp delSp modSp new mod">
        <pc:chgData name="FERNANDA CAVALCANTI CAPUANO" userId="5699b8cf-821d-4c44-8077-15fcdc1fdbb3" providerId="ADAL" clId="{7EFB87E8-6E83-465D-B121-C75CE695575E}" dt="2024-10-14T17:49:37.037" v="227" actId="1076"/>
        <pc:sldMkLst>
          <pc:docMk/>
          <pc:sldMk cId="2070677273" sldId="257"/>
        </pc:sldMkLst>
        <pc:spChg chg="del">
          <ac:chgData name="FERNANDA CAVALCANTI CAPUANO" userId="5699b8cf-821d-4c44-8077-15fcdc1fdbb3" providerId="ADAL" clId="{7EFB87E8-6E83-465D-B121-C75CE695575E}" dt="2024-10-14T17:20:25.333" v="95" actId="478"/>
          <ac:spMkLst>
            <pc:docMk/>
            <pc:sldMk cId="2070677273" sldId="257"/>
            <ac:spMk id="2" creationId="{6AE0E679-7BBC-4A38-9B97-FE945EFEC175}"/>
          </ac:spMkLst>
        </pc:spChg>
        <pc:spChg chg="del">
          <ac:chgData name="FERNANDA CAVALCANTI CAPUANO" userId="5699b8cf-821d-4c44-8077-15fcdc1fdbb3" providerId="ADAL" clId="{7EFB87E8-6E83-465D-B121-C75CE695575E}" dt="2024-10-14T17:20:26.172" v="96" actId="478"/>
          <ac:spMkLst>
            <pc:docMk/>
            <pc:sldMk cId="2070677273" sldId="257"/>
            <ac:spMk id="3" creationId="{5D8FB53E-686F-4DE7-AE1C-795092841737}"/>
          </ac:spMkLst>
        </pc:spChg>
        <pc:spChg chg="add mod">
          <ac:chgData name="FERNANDA CAVALCANTI CAPUANO" userId="5699b8cf-821d-4c44-8077-15fcdc1fdbb3" providerId="ADAL" clId="{7EFB87E8-6E83-465D-B121-C75CE695575E}" dt="2024-10-14T17:49:33.551" v="226" actId="1076"/>
          <ac:spMkLst>
            <pc:docMk/>
            <pc:sldMk cId="2070677273" sldId="257"/>
            <ac:spMk id="4" creationId="{3C2F82E2-2CE3-4E8E-BABB-510C4098E395}"/>
          </ac:spMkLst>
        </pc:spChg>
        <pc:spChg chg="add mod">
          <ac:chgData name="FERNANDA CAVALCANTI CAPUANO" userId="5699b8cf-821d-4c44-8077-15fcdc1fdbb3" providerId="ADAL" clId="{7EFB87E8-6E83-465D-B121-C75CE695575E}" dt="2024-10-14T17:41:29.935" v="147" actId="1076"/>
          <ac:spMkLst>
            <pc:docMk/>
            <pc:sldMk cId="2070677273" sldId="257"/>
            <ac:spMk id="5" creationId="{DDC94587-203E-4972-9E1F-8E7546AAAC40}"/>
          </ac:spMkLst>
        </pc:spChg>
        <pc:spChg chg="add mod">
          <ac:chgData name="FERNANDA CAVALCANTI CAPUANO" userId="5699b8cf-821d-4c44-8077-15fcdc1fdbb3" providerId="ADAL" clId="{7EFB87E8-6E83-465D-B121-C75CE695575E}" dt="2024-10-14T17:49:37.037" v="227" actId="1076"/>
          <ac:spMkLst>
            <pc:docMk/>
            <pc:sldMk cId="2070677273" sldId="257"/>
            <ac:spMk id="9" creationId="{43EC8B0C-24B8-4501-8392-8BA7C70C39B4}"/>
          </ac:spMkLst>
        </pc:spChg>
        <pc:picChg chg="add mod">
          <ac:chgData name="FERNANDA CAVALCANTI CAPUANO" userId="5699b8cf-821d-4c44-8077-15fcdc1fdbb3" providerId="ADAL" clId="{7EFB87E8-6E83-465D-B121-C75CE695575E}" dt="2024-10-14T17:40:13.112" v="128" actId="1076"/>
          <ac:picMkLst>
            <pc:docMk/>
            <pc:sldMk cId="2070677273" sldId="257"/>
            <ac:picMk id="6" creationId="{6D509E9B-E694-4A34-9A9B-8248EB20D151}"/>
          </ac:picMkLst>
        </pc:picChg>
        <pc:picChg chg="add mod">
          <ac:chgData name="FERNANDA CAVALCANTI CAPUANO" userId="5699b8cf-821d-4c44-8077-15fcdc1fdbb3" providerId="ADAL" clId="{7EFB87E8-6E83-465D-B121-C75CE695575E}" dt="2024-10-14T17:40:52.103" v="133" actId="1076"/>
          <ac:picMkLst>
            <pc:docMk/>
            <pc:sldMk cId="2070677273" sldId="257"/>
            <ac:picMk id="7" creationId="{5B0074BD-4ADB-485B-B98B-B54DDB363ECB}"/>
          </ac:picMkLst>
        </pc:picChg>
        <pc:picChg chg="add del mod">
          <ac:chgData name="FERNANDA CAVALCANTI CAPUANO" userId="5699b8cf-821d-4c44-8077-15fcdc1fdbb3" providerId="ADAL" clId="{7EFB87E8-6E83-465D-B121-C75CE695575E}" dt="2024-10-14T17:44:00.554" v="157"/>
          <ac:picMkLst>
            <pc:docMk/>
            <pc:sldMk cId="2070677273" sldId="257"/>
            <ac:picMk id="8" creationId="{B47C73C5-4AF6-491A-8986-8E883386ABBD}"/>
          </ac:picMkLst>
        </pc:picChg>
      </pc:sldChg>
      <pc:sldChg chg="addSp delSp modSp add mod">
        <pc:chgData name="FERNANDA CAVALCANTI CAPUANO" userId="5699b8cf-821d-4c44-8077-15fcdc1fdbb3" providerId="ADAL" clId="{7EFB87E8-6E83-465D-B121-C75CE695575E}" dt="2024-10-14T17:46:08.238" v="180" actId="1076"/>
        <pc:sldMkLst>
          <pc:docMk/>
          <pc:sldMk cId="2133203452" sldId="258"/>
        </pc:sldMkLst>
        <pc:spChg chg="mod">
          <ac:chgData name="FERNANDA CAVALCANTI CAPUANO" userId="5699b8cf-821d-4c44-8077-15fcdc1fdbb3" providerId="ADAL" clId="{7EFB87E8-6E83-465D-B121-C75CE695575E}" dt="2024-10-14T17:39:15.280" v="102" actId="207"/>
          <ac:spMkLst>
            <pc:docMk/>
            <pc:sldMk cId="2133203452" sldId="258"/>
            <ac:spMk id="4" creationId="{3C2F82E2-2CE3-4E8E-BABB-510C4098E395}"/>
          </ac:spMkLst>
        </pc:spChg>
        <pc:spChg chg="add mod">
          <ac:chgData name="FERNANDA CAVALCANTI CAPUANO" userId="5699b8cf-821d-4c44-8077-15fcdc1fdbb3" providerId="ADAL" clId="{7EFB87E8-6E83-465D-B121-C75CE695575E}" dt="2024-10-14T17:45:49.190" v="176" actId="1076"/>
          <ac:spMkLst>
            <pc:docMk/>
            <pc:sldMk cId="2133203452" sldId="258"/>
            <ac:spMk id="5" creationId="{BA996E6C-0072-48A8-9D0F-0E03A374C915}"/>
          </ac:spMkLst>
        </pc:spChg>
        <pc:picChg chg="add mod">
          <ac:chgData name="FERNANDA CAVALCANTI CAPUANO" userId="5699b8cf-821d-4c44-8077-15fcdc1fdbb3" providerId="ADAL" clId="{7EFB87E8-6E83-465D-B121-C75CE695575E}" dt="2024-10-14T17:43:23.919" v="150" actId="1076"/>
          <ac:picMkLst>
            <pc:docMk/>
            <pc:sldMk cId="2133203452" sldId="258"/>
            <ac:picMk id="3" creationId="{51775A82-8C75-4756-B780-39F6ED0DCDAC}"/>
          </ac:picMkLst>
        </pc:picChg>
        <pc:picChg chg="add del mod">
          <ac:chgData name="FERNANDA CAVALCANTI CAPUANO" userId="5699b8cf-821d-4c44-8077-15fcdc1fdbb3" providerId="ADAL" clId="{7EFB87E8-6E83-465D-B121-C75CE695575E}" dt="2024-10-14T17:45:11.628" v="171" actId="478"/>
          <ac:picMkLst>
            <pc:docMk/>
            <pc:sldMk cId="2133203452" sldId="258"/>
            <ac:picMk id="6" creationId="{F206081D-488D-4987-ADBF-3CD8CD4D66CC}"/>
          </ac:picMkLst>
        </pc:picChg>
        <pc:picChg chg="add del mod">
          <ac:chgData name="FERNANDA CAVALCANTI CAPUANO" userId="5699b8cf-821d-4c44-8077-15fcdc1fdbb3" providerId="ADAL" clId="{7EFB87E8-6E83-465D-B121-C75CE695575E}" dt="2024-10-14T17:45:09.517" v="170" actId="478"/>
          <ac:picMkLst>
            <pc:docMk/>
            <pc:sldMk cId="2133203452" sldId="258"/>
            <ac:picMk id="7" creationId="{AA166185-D37D-4DDB-8ACB-3BFFD7F7818C}"/>
          </ac:picMkLst>
        </pc:picChg>
        <pc:picChg chg="add mod">
          <ac:chgData name="FERNANDA CAVALCANTI CAPUANO" userId="5699b8cf-821d-4c44-8077-15fcdc1fdbb3" providerId="ADAL" clId="{7EFB87E8-6E83-465D-B121-C75CE695575E}" dt="2024-10-14T17:46:08.238" v="180" actId="1076"/>
          <ac:picMkLst>
            <pc:docMk/>
            <pc:sldMk cId="2133203452" sldId="258"/>
            <ac:picMk id="8" creationId="{7A33DAD4-2772-4824-A5FE-E4F49F35D2CC}"/>
          </ac:picMkLst>
        </pc:picChg>
        <pc:picChg chg="add mod">
          <ac:chgData name="FERNANDA CAVALCANTI CAPUANO" userId="5699b8cf-821d-4c44-8077-15fcdc1fdbb3" providerId="ADAL" clId="{7EFB87E8-6E83-465D-B121-C75CE695575E}" dt="2024-10-14T17:46:03.406" v="179" actId="1076"/>
          <ac:picMkLst>
            <pc:docMk/>
            <pc:sldMk cId="2133203452" sldId="258"/>
            <ac:picMk id="9" creationId="{A623CE81-CC51-4CE2-8E42-2F270C9DD8AF}"/>
          </ac:picMkLst>
        </pc:picChg>
      </pc:sldChg>
      <pc:sldChg chg="addSp delSp modSp add mod">
        <pc:chgData name="FERNANDA CAVALCANTI CAPUANO" userId="5699b8cf-821d-4c44-8077-15fcdc1fdbb3" providerId="ADAL" clId="{7EFB87E8-6E83-465D-B121-C75CE695575E}" dt="2024-10-14T17:54:51.059" v="262" actId="1076"/>
        <pc:sldMkLst>
          <pc:docMk/>
          <pc:sldMk cId="297786139" sldId="259"/>
        </pc:sldMkLst>
        <pc:spChg chg="mod">
          <ac:chgData name="FERNANDA CAVALCANTI CAPUANO" userId="5699b8cf-821d-4c44-8077-15fcdc1fdbb3" providerId="ADAL" clId="{7EFB87E8-6E83-465D-B121-C75CE695575E}" dt="2024-10-14T17:50:31.005" v="248" actId="1076"/>
          <ac:spMkLst>
            <pc:docMk/>
            <pc:sldMk cId="297786139" sldId="259"/>
            <ac:spMk id="5" creationId="{BA996E6C-0072-48A8-9D0F-0E03A374C915}"/>
          </ac:spMkLst>
        </pc:spChg>
        <pc:picChg chg="mod">
          <ac:chgData name="FERNANDA CAVALCANTI CAPUANO" userId="5699b8cf-821d-4c44-8077-15fcdc1fdbb3" providerId="ADAL" clId="{7EFB87E8-6E83-465D-B121-C75CE695575E}" dt="2024-10-14T17:50:31.005" v="248" actId="1076"/>
          <ac:picMkLst>
            <pc:docMk/>
            <pc:sldMk cId="297786139" sldId="259"/>
            <ac:picMk id="3" creationId="{51775A82-8C75-4756-B780-39F6ED0DCDAC}"/>
          </ac:picMkLst>
        </pc:picChg>
        <pc:picChg chg="add del mod">
          <ac:chgData name="FERNANDA CAVALCANTI CAPUANO" userId="5699b8cf-821d-4c44-8077-15fcdc1fdbb3" providerId="ADAL" clId="{7EFB87E8-6E83-465D-B121-C75CE695575E}" dt="2024-10-14T17:52:31.405" v="251" actId="478"/>
          <ac:picMkLst>
            <pc:docMk/>
            <pc:sldMk cId="297786139" sldId="259"/>
            <ac:picMk id="6" creationId="{61670A33-C02F-4902-B076-B5BED1BB2502}"/>
          </ac:picMkLst>
        </pc:picChg>
        <pc:picChg chg="mod">
          <ac:chgData name="FERNANDA CAVALCANTI CAPUANO" userId="5699b8cf-821d-4c44-8077-15fcdc1fdbb3" providerId="ADAL" clId="{7EFB87E8-6E83-465D-B121-C75CE695575E}" dt="2024-10-14T17:50:31.005" v="248" actId="1076"/>
          <ac:picMkLst>
            <pc:docMk/>
            <pc:sldMk cId="297786139" sldId="259"/>
            <ac:picMk id="8" creationId="{7A33DAD4-2772-4824-A5FE-E4F49F35D2CC}"/>
          </ac:picMkLst>
        </pc:picChg>
        <pc:picChg chg="mod">
          <ac:chgData name="FERNANDA CAVALCANTI CAPUANO" userId="5699b8cf-821d-4c44-8077-15fcdc1fdbb3" providerId="ADAL" clId="{7EFB87E8-6E83-465D-B121-C75CE695575E}" dt="2024-10-14T17:50:31.005" v="248" actId="1076"/>
          <ac:picMkLst>
            <pc:docMk/>
            <pc:sldMk cId="297786139" sldId="259"/>
            <ac:picMk id="9" creationId="{A623CE81-CC51-4CE2-8E42-2F270C9DD8AF}"/>
          </ac:picMkLst>
        </pc:picChg>
        <pc:picChg chg="add del mod">
          <ac:chgData name="FERNANDA CAVALCANTI CAPUANO" userId="5699b8cf-821d-4c44-8077-15fcdc1fdbb3" providerId="ADAL" clId="{7EFB87E8-6E83-465D-B121-C75CE695575E}" dt="2024-10-14T17:52:37.557" v="255" actId="22"/>
          <ac:picMkLst>
            <pc:docMk/>
            <pc:sldMk cId="297786139" sldId="259"/>
            <ac:picMk id="10" creationId="{7EA84909-3BAA-4C8B-9D6D-08FFD08962F8}"/>
          </ac:picMkLst>
        </pc:picChg>
        <pc:picChg chg="add del mod">
          <ac:chgData name="FERNANDA CAVALCANTI CAPUANO" userId="5699b8cf-821d-4c44-8077-15fcdc1fdbb3" providerId="ADAL" clId="{7EFB87E8-6E83-465D-B121-C75CE695575E}" dt="2024-10-14T17:53:25.071" v="258" actId="478"/>
          <ac:picMkLst>
            <pc:docMk/>
            <pc:sldMk cId="297786139" sldId="259"/>
            <ac:picMk id="12" creationId="{5B909461-2740-4EDC-90A1-08D377E26987}"/>
          </ac:picMkLst>
        </pc:picChg>
        <pc:picChg chg="add mod">
          <ac:chgData name="FERNANDA CAVALCANTI CAPUANO" userId="5699b8cf-821d-4c44-8077-15fcdc1fdbb3" providerId="ADAL" clId="{7EFB87E8-6E83-465D-B121-C75CE695575E}" dt="2024-10-14T17:54:51.059" v="262" actId="1076"/>
          <ac:picMkLst>
            <pc:docMk/>
            <pc:sldMk cId="297786139" sldId="259"/>
            <ac:picMk id="14" creationId="{29EAF1C8-E58F-484B-81A7-49F8F742252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459330-6E90-4667-8090-58C4D9ACA8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6D3B7E2-8E8E-4850-B496-EC168AD058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D7AF88A-5A39-4009-9D1F-B941AD8D3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907131-FDC8-44F1-8441-44EDE2E83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E0462A8-A56E-4B34-A44D-AD62D29FA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9251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7603B1B-0FE8-44C0-A9DB-7469835C7C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20B6B7FD-D2F2-4CAB-98CB-2F1A9340FD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A500630-73AE-44BD-91CF-1E63A138E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877DA09-40DB-4C83-9062-6C28ACB9B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EC1D057-7C07-401C-B1DD-F586B9859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382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0B882DBF-559C-4302-AEC1-30AB76856E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9570CF8-F719-487F-83FB-6D8000EDE9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A212B4-00DC-4296-A0F2-2F09A3460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39E6B78-C1DA-4349-8FF9-DD890282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183D5EF-BC4C-4124-8EEB-1743BB4E42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5139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C06CD0-6E51-4978-9290-389DE1CADA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78D9187-E748-43A8-9860-FBAAE6338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8C2799D-97BB-4D78-84C8-022815B69D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D6C8C1-8B33-4BE6-83CC-2A182DB63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E10AADD-9243-4B46-88AF-8D3A8380B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0700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C454E1C-E7BB-4FD0-97F6-9B082C5AD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4E0C65C-CA80-4B8A-AE02-125C1C371B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04A4E55-E351-47F5-8EB0-DB6C82E73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7D6BD1F-5CDE-4F34-8073-3923B3F2FB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24E9E0E-7100-44C6-858A-86FB3C3BF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559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6F5B6E-2B21-4AC7-808E-BF5252B9B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6CABB7C-8948-4DF3-BF15-E2DB7FA879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9295ACC-7F2F-48AF-B7D1-234428C470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14DF36-9ABD-42F1-B8B6-9E4613792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227F40A-3E0C-4991-8A0F-53DDB28EB0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5125D6D-69C1-4CC2-89AA-7E7E71815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40550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3AC721-3AC1-4010-B6D4-1C6267C7B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8A3B3F-931B-4E7C-8F88-6A04819E1D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DF42CA5-64E1-424D-9038-B5A1E2E028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429B69F9-75CF-40EF-9465-D2CAEA0509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7A645DB1-E168-4D74-8B46-0ED40158B0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74ED22F-3566-4C70-966C-3E5D78EF2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CD7B756B-7C8F-47F2-8DA4-70472A156A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93E0401-1312-403B-BDC2-72E98D22B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81592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CA558C-331E-4226-9FCC-322B014FC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9F9D426-9ACE-443C-AB51-63DC31849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5A445849-1BBF-41CE-9A63-263C12ABF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32BF3FD-9E49-454A-9885-F29665EC9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42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F1185D8-FD4A-451E-9963-3BA6507C55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73FE040-AEE9-4D14-9A9D-F28B148821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3EB65F3-E5DC-4496-9AB6-B9273C9FE1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39989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2D5ED8-9796-45E6-8384-F62F0E362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F8990EE-AD4B-4EB7-B202-3C929FEFA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39B19E98-0976-434E-8D0A-11BAE09167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EDED93C-2272-4334-9583-52E5641C89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4E03472-7162-4996-97AD-6745EC1FD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D4CE8A3-7AB8-4972-BBB5-FABDE4B633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5140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23798-C01B-4953-9F71-07B04B7646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B9C62082-28F3-4421-B20A-D21C6EC76A9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766F761-E040-497D-912A-2EFE305BDD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7060E18-C36E-4D88-8B52-252FCFBCB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D207556-6C8A-442B-84F9-E6D7B6EF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83DE2A7-23F1-4B39-AB48-56530E1C5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32752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7CB858E-ADAB-4C96-BA48-48CA312EBB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52FFC00-8163-4CA5-968E-8C49513D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17530D5-A7D0-431C-BA6D-8F4B964FA84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15864E-C998-410F-ABA7-E101E0B591EB}" type="datetimeFigureOut">
              <a:rPr lang="pt-BR" smtClean="0"/>
              <a:t>21/03/2025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B81DF8-49C7-4DC2-BFC3-D7A0FCCADA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5E13F81-35D0-47A4-8345-C5308DCA57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F0F67-5A5C-4ADA-83E1-CA115F04AE4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580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áfico 29">
            <a:extLst>
              <a:ext uri="{FF2B5EF4-FFF2-40B4-BE49-F238E27FC236}">
                <a16:creationId xmlns:a16="http://schemas.microsoft.com/office/drawing/2014/main" id="{C85C19C6-804E-4561-A0F3-969C6DBD14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42509" y="6344762"/>
            <a:ext cx="3106981" cy="34522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D17D673-7F4E-4154-9733-ABA5F5071D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2095" y="562010"/>
            <a:ext cx="1227806" cy="1227806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5CA8AFB-4974-4137-B5BC-F16A07E7BD4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4" y="2201194"/>
            <a:ext cx="10958332" cy="1227806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E1F57AA-C179-4321-BE72-4428562B9728}"/>
              </a:ext>
            </a:extLst>
          </p:cNvPr>
          <p:cNvSpPr txBox="1"/>
          <p:nvPr/>
        </p:nvSpPr>
        <p:spPr>
          <a:xfrm>
            <a:off x="4641713" y="3529505"/>
            <a:ext cx="2908571" cy="461665"/>
          </a:xfrm>
          <a:prstGeom prst="rect">
            <a:avLst/>
          </a:prstGeom>
          <a:noFill/>
          <a:effectLst>
            <a:outerShdw blurRad="50800" dir="5400000" algn="ctr" rotWithShape="0">
              <a:schemeClr val="tx1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Autores aqui</a:t>
            </a:r>
          </a:p>
        </p:txBody>
      </p:sp>
    </p:spTree>
    <p:extLst>
      <p:ext uri="{BB962C8B-B14F-4D97-AF65-F5344CB8AC3E}">
        <p14:creationId xmlns:p14="http://schemas.microsoft.com/office/powerpoint/2010/main" val="1642783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aixaDeTexto 8">
            <a:extLst>
              <a:ext uri="{FF2B5EF4-FFF2-40B4-BE49-F238E27FC236}">
                <a16:creationId xmlns:a16="http://schemas.microsoft.com/office/drawing/2014/main" id="{43EC8B0C-24B8-4501-8392-8BA7C70C39B4}"/>
              </a:ext>
            </a:extLst>
          </p:cNvPr>
          <p:cNvSpPr txBox="1"/>
          <p:nvPr/>
        </p:nvSpPr>
        <p:spPr>
          <a:xfrm>
            <a:off x="785308" y="1831826"/>
            <a:ext cx="949900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Lorem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ipsum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dolor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sit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amet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,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consectetur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adipiscing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elit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.</a:t>
            </a:r>
          </a:p>
          <a:p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•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Quisque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eget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lectus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eget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sapien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commodo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varius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sed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vitae libero. Ut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iaculis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varius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sodales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Suspendisse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vitae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odio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imperdiet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,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mollis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ligula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nec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,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viverra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sapiens;</a:t>
            </a:r>
            <a:endParaRPr lang="pt-BR" dirty="0">
              <a:solidFill>
                <a:srgbClr val="00324A"/>
              </a:solidFill>
              <a:latin typeface="Century Gothic Paneuropean" panose="020B0502020202020204" pitchFamily="34" charset="0"/>
            </a:endParaRPr>
          </a:p>
          <a:p>
            <a:r>
              <a:rPr lang="pt-BR" dirty="0">
                <a:solidFill>
                  <a:srgbClr val="00324A"/>
                </a:solidFill>
                <a:latin typeface="Century Gothic Paneuropean" panose="020B0502020202020204" pitchFamily="34" charset="0"/>
              </a:rPr>
              <a:t>• 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Nam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rutrum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interdum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elit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sodales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fringilla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Nam in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viverra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tellus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Sed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bibendum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id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lorem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a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tincidunt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</a:t>
            </a:r>
          </a:p>
          <a:p>
            <a:endParaRPr lang="pt-BR" dirty="0">
              <a:solidFill>
                <a:srgbClr val="00324A"/>
              </a:solidFill>
              <a:latin typeface="Century Gothic Paneuropean" panose="020B0502020202020204" pitchFamily="34" charset="0"/>
            </a:endParaRPr>
          </a:p>
          <a:p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Nulla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sit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amet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massa quis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mauris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elementum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porttitor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 vitae ut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felis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 Blac" panose="020B0A02020202020204" pitchFamily="34" charset="0"/>
              </a:rPr>
              <a:t>.</a:t>
            </a:r>
            <a:endParaRPr lang="pt-BR" dirty="0">
              <a:solidFill>
                <a:srgbClr val="00324A"/>
              </a:solidFill>
              <a:latin typeface="Century Gothic Paneuropean" panose="020B0502020202020204" pitchFamily="34" charset="0"/>
            </a:endParaRPr>
          </a:p>
          <a:p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• </a:t>
            </a:r>
            <a:r>
              <a:rPr lang="pt-BR" dirty="0" err="1">
                <a:solidFill>
                  <a:srgbClr val="00324A"/>
                </a:solidFill>
                <a:latin typeface="Century Gothic Paneuropean" panose="020B0502020202020204" pitchFamily="34" charset="0"/>
              </a:rPr>
              <a:t>U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ltricies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nunc.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Sed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ultricies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lacus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cursus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sem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varius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euismod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a in ex.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Sed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et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dui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vel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elit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egestas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scelerisque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vitae ut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risus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Duis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massa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lacus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,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vehicula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nec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tellus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quis,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volutpat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blandit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nibh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Vivamus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in nunc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nisi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Sed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at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sagittis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 </a:t>
            </a:r>
            <a:r>
              <a:rPr lang="pt-BR" b="0" i="0" dirty="0" err="1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nisl</a:t>
            </a:r>
            <a:r>
              <a:rPr lang="pt-BR" b="0" i="0" dirty="0">
                <a:solidFill>
                  <a:srgbClr val="00324A"/>
                </a:solidFill>
                <a:effectLst/>
                <a:latin typeface="Century Gothic Paneuropean" panose="020B0502020202020204" pitchFamily="34" charset="0"/>
              </a:rPr>
              <a:t>.</a:t>
            </a:r>
            <a:endParaRPr lang="pt-BR" dirty="0">
              <a:solidFill>
                <a:srgbClr val="00324A"/>
              </a:solidFill>
              <a:latin typeface="Century Gothic Paneuropean" panose="020B0502020202020204" pitchFamily="34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AA3281D-3CB4-4737-ADDD-C1F9AA6ABAB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981655" y="233471"/>
            <a:ext cx="12192000" cy="631363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DDC94587-203E-4972-9E1F-8E7546AAAC40}"/>
              </a:ext>
            </a:extLst>
          </p:cNvPr>
          <p:cNvSpPr txBox="1"/>
          <p:nvPr/>
        </p:nvSpPr>
        <p:spPr>
          <a:xfrm>
            <a:off x="785308" y="252133"/>
            <a:ext cx="33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solidFill>
                  <a:schemeClr val="bg1"/>
                </a:solidFill>
                <a:latin typeface="Century Gothic Paneuropean Blac" panose="020B0A02020202020204" pitchFamily="34" charset="0"/>
              </a:rPr>
              <a:t>TÓPICO AQUI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52AAF8C0-C5E3-4A9F-A5A9-0073953164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679" y="260795"/>
            <a:ext cx="423332" cy="576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677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12D915FF-552F-4A4A-B11D-744638E0B3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517" y="390994"/>
            <a:ext cx="9152965" cy="631363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49AE50C2-A5FB-4450-BD6C-5D28F1E7D6C3}"/>
              </a:ext>
            </a:extLst>
          </p:cNvPr>
          <p:cNvSpPr txBox="1"/>
          <p:nvPr/>
        </p:nvSpPr>
        <p:spPr>
          <a:xfrm>
            <a:off x="4433942" y="431425"/>
            <a:ext cx="33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entury Gothic Paneuropean Blac" panose="020B0A02020202020204" pitchFamily="34" charset="0"/>
              </a:rPr>
              <a:t>TÓPICO AQUI</a:t>
            </a:r>
          </a:p>
        </p:txBody>
      </p:sp>
    </p:spTree>
    <p:extLst>
      <p:ext uri="{BB962C8B-B14F-4D97-AF65-F5344CB8AC3E}">
        <p14:creationId xmlns:p14="http://schemas.microsoft.com/office/powerpoint/2010/main" val="21332034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2FBA8F8-8395-4886-9DAC-E277AE6F60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9045" y="2411797"/>
            <a:ext cx="6373906" cy="867377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BA996E6C-0072-48A8-9D0F-0E03A374C915}"/>
              </a:ext>
            </a:extLst>
          </p:cNvPr>
          <p:cNvSpPr txBox="1"/>
          <p:nvPr/>
        </p:nvSpPr>
        <p:spPr>
          <a:xfrm>
            <a:off x="4302946" y="2512983"/>
            <a:ext cx="35861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>
                <a:solidFill>
                  <a:schemeClr val="bg1"/>
                </a:solidFill>
                <a:latin typeface="Century Gothic Paneuropean Blac" panose="020B0A02020202020204" pitchFamily="34" charset="0"/>
              </a:rPr>
              <a:t>OBRIGADO(A)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A33DAD4-2772-4824-A5FE-E4F49F35D2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353" y="2547793"/>
            <a:ext cx="423332" cy="576713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A623CE81-CC51-4CE2-8E42-2F270C9DD8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4514" y="2547793"/>
            <a:ext cx="423332" cy="576713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29EAF1C8-E58F-484B-81A7-49F8F74225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321" y="3578826"/>
            <a:ext cx="6073355" cy="828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8613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130</Words>
  <Application>Microsoft Office PowerPoint</Application>
  <PresentationFormat>Widescreen</PresentationFormat>
  <Paragraphs>10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Century Gothic Paneuropean</vt:lpstr>
      <vt:lpstr>Century Gothic Paneuropean Blac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FERNANDA CAVALCANTI CAPUANO</dc:creator>
  <cp:lastModifiedBy>FERNANDA CAVALCANTI CAPUANO</cp:lastModifiedBy>
  <cp:revision>10</cp:revision>
  <dcterms:created xsi:type="dcterms:W3CDTF">2024-10-14T16:40:46Z</dcterms:created>
  <dcterms:modified xsi:type="dcterms:W3CDTF">2025-03-21T19:48:25Z</dcterms:modified>
</cp:coreProperties>
</file>