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0" r:id="rId2"/>
    <p:sldId id="295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6DA7C-194B-428B-94CC-B043173E5A0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A0C15-792B-4053-AEB5-EDDC0BA7C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56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A0C15-792B-4053-AEB5-EDDC0BA7C62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73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="" xmlns:a16="http://schemas.microsoft.com/office/drawing/2014/main" id="{E4135C7D-C53D-BF94-66BE-474F6F622636}"/>
              </a:ext>
            </a:extLst>
          </p:cNvPr>
          <p:cNvSpPr/>
          <p:nvPr/>
        </p:nvSpPr>
        <p:spPr>
          <a:xfrm>
            <a:off x="76200" y="6288087"/>
            <a:ext cx="12039600" cy="501650"/>
          </a:xfrm>
          <a:prstGeom prst="round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48000">
                <a:srgbClr val="8D0333"/>
              </a:gs>
              <a:gs pos="83000">
                <a:srgbClr val="C00000"/>
              </a:gs>
              <a:gs pos="100000">
                <a:srgbClr val="8D0333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A0AC43-3554-C0D6-E814-B75B68326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292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672429E-EF72-D921-C5F1-D66024384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387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grpSp>
        <p:nvGrpSpPr>
          <p:cNvPr id="20" name="Agrupar 19">
            <a:extLst>
              <a:ext uri="{FF2B5EF4-FFF2-40B4-BE49-F238E27FC236}">
                <a16:creationId xmlns="" xmlns:a16="http://schemas.microsoft.com/office/drawing/2014/main" id="{A09B0BA0-6DA5-1355-2095-8BECF9686D6F}"/>
              </a:ext>
            </a:extLst>
          </p:cNvPr>
          <p:cNvGrpSpPr/>
          <p:nvPr/>
        </p:nvGrpSpPr>
        <p:grpSpPr>
          <a:xfrm>
            <a:off x="10257596" y="4832093"/>
            <a:ext cx="3251200" cy="1528646"/>
            <a:chOff x="721360" y="5183757"/>
            <a:chExt cx="3251200" cy="1528646"/>
          </a:xfrm>
        </p:grpSpPr>
        <p:sp>
          <p:nvSpPr>
            <p:cNvPr id="17" name="CaixaDeTexto 16">
              <a:extLst>
                <a:ext uri="{FF2B5EF4-FFF2-40B4-BE49-F238E27FC236}">
                  <a16:creationId xmlns="" xmlns:a16="http://schemas.microsoft.com/office/drawing/2014/main" id="{6728F8C2-CAF7-41AA-BA5C-1876EA4C9D44}"/>
                </a:ext>
              </a:extLst>
            </p:cNvPr>
            <p:cNvSpPr txBox="1"/>
            <p:nvPr/>
          </p:nvSpPr>
          <p:spPr>
            <a:xfrm>
              <a:off x="721360" y="5420644"/>
              <a:ext cx="3251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4800" b="1" dirty="0">
                  <a:solidFill>
                    <a:schemeClr val="tx1"/>
                  </a:solidFill>
                </a:rPr>
                <a:t>16-22</a:t>
              </a:r>
            </a:p>
          </p:txBody>
        </p:sp>
        <p:sp>
          <p:nvSpPr>
            <p:cNvPr id="18" name="Retângulo: Cantos Arredondados 17">
              <a:extLst>
                <a:ext uri="{FF2B5EF4-FFF2-40B4-BE49-F238E27FC236}">
                  <a16:creationId xmlns="" xmlns:a16="http://schemas.microsoft.com/office/drawing/2014/main" id="{E4F0BA90-3021-8A9A-89C7-16E12D77CB4B}"/>
                </a:ext>
              </a:extLst>
            </p:cNvPr>
            <p:cNvSpPr/>
            <p:nvPr/>
          </p:nvSpPr>
          <p:spPr>
            <a:xfrm>
              <a:off x="1005840" y="5183757"/>
              <a:ext cx="1341120" cy="355600"/>
            </a:xfrm>
            <a:prstGeom prst="roundRect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Setembro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="" xmlns:a16="http://schemas.microsoft.com/office/drawing/2014/main" id="{B982A55A-5D01-A969-1F73-E179CA81B3D8}"/>
                </a:ext>
              </a:extLst>
            </p:cNvPr>
            <p:cNvSpPr txBox="1"/>
            <p:nvPr/>
          </p:nvSpPr>
          <p:spPr>
            <a:xfrm>
              <a:off x="853440" y="6066072"/>
              <a:ext cx="2611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8D0333"/>
                  </a:solidFill>
                </a:rPr>
                <a:t>São Luis-MA</a:t>
              </a:r>
            </a:p>
            <a:p>
              <a:r>
                <a:rPr lang="pt-BR" dirty="0">
                  <a:solidFill>
                    <a:srgbClr val="8D0333"/>
                  </a:solidFill>
                </a:rPr>
                <a:t>Brasil</a:t>
              </a: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F20E1F3D-4928-B936-7587-FF74051496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467" t="27912" r="8449" b="22440"/>
          <a:stretch/>
        </p:blipFill>
        <p:spPr>
          <a:xfrm>
            <a:off x="76200" y="6232849"/>
            <a:ext cx="1256003" cy="556888"/>
          </a:xfrm>
          <a:prstGeom prst="rect">
            <a:avLst/>
          </a:prstGeom>
        </p:spPr>
      </p:pic>
      <p:grpSp>
        <p:nvGrpSpPr>
          <p:cNvPr id="16" name="Agrupar 15">
            <a:extLst>
              <a:ext uri="{FF2B5EF4-FFF2-40B4-BE49-F238E27FC236}">
                <a16:creationId xmlns="" xmlns:a16="http://schemas.microsoft.com/office/drawing/2014/main" id="{A54D65D0-378D-3527-6AA0-6546801A2D71}"/>
              </a:ext>
            </a:extLst>
          </p:cNvPr>
          <p:cNvGrpSpPr/>
          <p:nvPr/>
        </p:nvGrpSpPr>
        <p:grpSpPr>
          <a:xfrm>
            <a:off x="84474" y="-340"/>
            <a:ext cx="11882069" cy="1389291"/>
            <a:chOff x="84474" y="-340"/>
            <a:chExt cx="11882069" cy="1389291"/>
          </a:xfrm>
        </p:grpSpPr>
        <p:sp>
          <p:nvSpPr>
            <p:cNvPr id="9" name="Retângulo 8">
              <a:extLst>
                <a:ext uri="{FF2B5EF4-FFF2-40B4-BE49-F238E27FC236}">
                  <a16:creationId xmlns="" xmlns:a16="http://schemas.microsoft.com/office/drawing/2014/main" id="{E1682426-FFEB-A8B2-3E74-FEF2F2B42B83}"/>
                </a:ext>
              </a:extLst>
            </p:cNvPr>
            <p:cNvSpPr/>
            <p:nvPr/>
          </p:nvSpPr>
          <p:spPr>
            <a:xfrm>
              <a:off x="2733261" y="0"/>
              <a:ext cx="7371850" cy="1388951"/>
            </a:xfrm>
            <a:prstGeom prst="rect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="" xmlns:a16="http://schemas.microsoft.com/office/drawing/2014/main" id="{4894814B-0ECC-828D-0999-9B8C83EA31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0" y="44865"/>
              <a:ext cx="1298543" cy="1298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luxograma: Dados Armazenados 12">
              <a:extLst>
                <a:ext uri="{FF2B5EF4-FFF2-40B4-BE49-F238E27FC236}">
                  <a16:creationId xmlns="" xmlns:a16="http://schemas.microsoft.com/office/drawing/2014/main" id="{C9537AFE-11B1-60AA-2353-EC8FC2558C85}"/>
                </a:ext>
              </a:extLst>
            </p:cNvPr>
            <p:cNvSpPr/>
            <p:nvPr/>
          </p:nvSpPr>
          <p:spPr>
            <a:xfrm>
              <a:off x="7121509" y="-1"/>
              <a:ext cx="4102132" cy="1388951"/>
            </a:xfrm>
            <a:prstGeom prst="flowChartOnlineStorage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1" name="Imagem 10" descr="Tela de celular com texto preto sobre fundo branco&#10;&#10;Descrição gerada automaticamente com confiança média">
              <a:extLst>
                <a:ext uri="{FF2B5EF4-FFF2-40B4-BE49-F238E27FC236}">
                  <a16:creationId xmlns="" xmlns:a16="http://schemas.microsoft.com/office/drawing/2014/main" id="{DDC03AA8-0F5A-7B15-C8A9-3A5A1C0D0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2732" b="86884" l="13884" r="87524">
                          <a14:foregroundMark x1="16699" y1="42099" x2="16699" y2="42099"/>
                          <a14:foregroundMark x1="16699" y1="42226" x2="14459" y2="48624"/>
                          <a14:foregroundMark x1="14587" y1="46001" x2="18170" y2="44466"/>
                          <a14:foregroundMark x1="18170" y1="44466" x2="17658" y2="40947"/>
                          <a14:foregroundMark x1="17658" y1="40947" x2="14843" y2="47729"/>
                          <a14:foregroundMark x1="14843" y1="47729" x2="19450" y2="43442"/>
                          <a14:foregroundMark x1="17786" y1="55150" x2="17786" y2="63276"/>
                          <a14:foregroundMark x1="17786" y1="63276" x2="13884" y2="55278"/>
                          <a14:foregroundMark x1="19002" y1="54191" x2="19642" y2="34165"/>
                          <a14:foregroundMark x1="19642" y1="34165" x2="26743" y2="24056"/>
                          <a14:foregroundMark x1="26743" y1="24056" x2="39987" y2="20090"/>
                          <a14:foregroundMark x1="39987" y1="20090" x2="56878" y2="20921"/>
                          <a14:foregroundMark x1="56878" y1="20921" x2="72169" y2="26743"/>
                          <a14:foregroundMark x1="72169" y1="26743" x2="79015" y2="37108"/>
                          <a14:foregroundMark x1="79015" y1="37108" x2="80038" y2="59885"/>
                          <a14:foregroundMark x1="80038" y1="59885" x2="76136" y2="67370"/>
                          <a14:foregroundMark x1="76136" y1="67370" x2="69930" y2="73704"/>
                          <a14:foregroundMark x1="69930" y1="73704" x2="49776" y2="77415"/>
                          <a14:foregroundMark x1="49776" y1="77415" x2="33781" y2="72745"/>
                          <a14:foregroundMark x1="33781" y1="72745" x2="19578" y2="55150"/>
                          <a14:foregroundMark x1="19578" y1="55150" x2="18618" y2="53167"/>
                          <a14:foregroundMark x1="21817" y1="40691" x2="31926" y2="17658"/>
                          <a14:foregroundMark x1="31926" y1="17658" x2="49328" y2="12540"/>
                          <a14:foregroundMark x1="49328" y1="12540" x2="58221" y2="13244"/>
                          <a14:foregroundMark x1="58221" y1="13244" x2="72745" y2="22137"/>
                          <a14:foregroundMark x1="72745" y1="22137" x2="81766" y2="33333"/>
                          <a14:foregroundMark x1="81766" y1="33333" x2="84517" y2="51759"/>
                          <a14:foregroundMark x1="84517" y1="51759" x2="80806" y2="69866"/>
                          <a14:foregroundMark x1="80806" y1="69866" x2="75880" y2="77031"/>
                          <a14:foregroundMark x1="75880" y1="77031" x2="59693" y2="84261"/>
                          <a14:foregroundMark x1="59693" y1="84261" x2="36148" y2="84325"/>
                          <a14:foregroundMark x1="36148" y1="84325" x2="27639" y2="80614"/>
                          <a14:foregroundMark x1="27639" y1="80614" x2="14139" y2="62764"/>
                          <a14:foregroundMark x1="19706" y1="63340" x2="22585" y2="71657"/>
                          <a14:foregroundMark x1="22585" y1="71657" x2="30006" y2="82214"/>
                          <a14:foregroundMark x1="30006" y1="82214" x2="50928" y2="87076"/>
                          <a14:foregroundMark x1="50928" y1="87076" x2="57198" y2="80102"/>
                          <a14:foregroundMark x1="57198" y1="80102" x2="52207" y2="67818"/>
                          <a14:foregroundMark x1="52207" y1="67818" x2="54575" y2="49328"/>
                          <a14:foregroundMark x1="54575" y1="49328" x2="37172" y2="34293"/>
                          <a14:foregroundMark x1="37172" y1="34293" x2="20218" y2="34229"/>
                          <a14:foregroundMark x1="20218" y1="34229" x2="17530" y2="46705"/>
                          <a14:foregroundMark x1="17530" y1="46705" x2="19898" y2="55726"/>
                          <a14:foregroundMark x1="19898" y1="55726" x2="18874" y2="64939"/>
                          <a14:foregroundMark x1="18874" y1="64939" x2="19002" y2="65835"/>
                          <a14:foregroundMark x1="31542" y1="29878" x2="28727" y2="36852"/>
                          <a14:foregroundMark x1="28727" y1="36852" x2="28215" y2="47985"/>
                          <a14:foregroundMark x1="28215" y1="47985" x2="36020" y2="45873"/>
                          <a14:foregroundMark x1="36020" y1="45873" x2="37108" y2="34485"/>
                          <a14:foregroundMark x1="37108" y1="34485" x2="30838" y2="31094"/>
                          <a14:foregroundMark x1="24568" y1="36276" x2="16187" y2="31158"/>
                          <a14:foregroundMark x1="16187" y1="31158" x2="20037" y2="25382"/>
                          <a14:foregroundMark x1="29946" y1="16834" x2="45937" y2="11964"/>
                          <a14:foregroundMark x1="45937" y1="11964" x2="55057" y2="11613"/>
                          <a14:foregroundMark x1="63786" y1="13639" x2="66795" y2="15995"/>
                          <a14:foregroundMark x1="66795" y1="15995" x2="30198" y2="32502"/>
                          <a14:foregroundMark x1="30198" y1="32502" x2="24312" y2="37748"/>
                          <a14:foregroundMark x1="19322" y1="28087" x2="32310" y2="18682"/>
                          <a14:foregroundMark x1="32310" y1="18682" x2="29326" y2="18010"/>
                          <a14:foregroundMark x1="19885" y1="25502" x2="18170" y2="28215"/>
                          <a14:foregroundMark x1="36788" y1="18746" x2="62508" y2="21241"/>
                          <a14:foregroundMark x1="62508" y1="21241" x2="61147" y2="13511"/>
                          <a14:foregroundMark x1="54982" y1="12306" x2="38196" y2="12732"/>
                          <a14:foregroundMark x1="38196" y1="12732" x2="36916" y2="18746"/>
                          <a14:foregroundMark x1="49456" y1="19450" x2="47473" y2="26168"/>
                          <a14:foregroundMark x1="47473" y1="26168" x2="37876" y2="39283"/>
                          <a14:foregroundMark x1="37876" y1="39283" x2="29750" y2="41395"/>
                          <a14:foregroundMark x1="29750" y1="41395" x2="22969" y2="46321"/>
                          <a14:foregroundMark x1="22969" y1="46321" x2="23928" y2="56302"/>
                          <a14:foregroundMark x1="23928" y1="56302" x2="27447" y2="65323"/>
                          <a14:foregroundMark x1="27447" y1="65323" x2="35125" y2="74216"/>
                          <a14:foregroundMark x1="35125" y1="74216" x2="56366" y2="80422"/>
                          <a14:foregroundMark x1="56366" y1="80422" x2="73512" y2="79399"/>
                          <a14:foregroundMark x1="73512" y1="79399" x2="78823" y2="63852"/>
                          <a14:foregroundMark x1="78823" y1="63852" x2="73832" y2="30646"/>
                          <a14:foregroundMark x1="73832" y1="30646" x2="64491" y2="20218"/>
                          <a14:foregroundMark x1="64491" y1="20218" x2="55918" y2="18490"/>
                          <a14:foregroundMark x1="55918" y1="18490" x2="49328" y2="20154"/>
                          <a14:foregroundMark x1="28599" y1="44274" x2="21945" y2="62636"/>
                          <a14:foregroundMark x1="21945" y1="62636" x2="43314" y2="73576"/>
                          <a14:foregroundMark x1="43314" y1="73576" x2="52911" y2="72233"/>
                          <a14:foregroundMark x1="52911" y1="72233" x2="53551" y2="53103"/>
                          <a14:foregroundMark x1="53551" y1="53103" x2="48624" y2="45425"/>
                          <a14:foregroundMark x1="48624" y1="45425" x2="28983" y2="43634"/>
                          <a14:foregroundMark x1="28983" y1="43634" x2="28599" y2="44274"/>
                          <a14:foregroundMark x1="34869" y1="44978" x2="34485" y2="53807"/>
                          <a14:foregroundMark x1="34485" y1="53807" x2="38388" y2="62444"/>
                          <a14:foregroundMark x1="38388" y1="62444" x2="48177" y2="66283"/>
                          <a14:foregroundMark x1="48177" y1="66283" x2="50480" y2="58797"/>
                          <a14:foregroundMark x1="50480" y1="58797" x2="43762" y2="45553"/>
                          <a14:foregroundMark x1="43762" y1="45553" x2="35956" y2="44082"/>
                          <a14:foregroundMark x1="35956" y1="44082" x2="35125" y2="44466"/>
                          <a14:foregroundMark x1="37492" y1="49136" x2="42226" y2="58477"/>
                          <a14:foregroundMark x1="42226" y1="58477" x2="40051" y2="50672"/>
                          <a14:foregroundMark x1="40051" y1="50672" x2="39028" y2="50160"/>
                          <a14:foregroundMark x1="45553" y1="62508" x2="45553" y2="60845"/>
                          <a14:foregroundMark x1="48880" y1="36916" x2="52655" y2="38900"/>
                          <a14:foregroundMark x1="62060" y1="35445" x2="65963" y2="42354"/>
                          <a14:foregroundMark x1="65963" y1="42354" x2="65963" y2="42354"/>
                          <a14:foregroundMark x1="53167" y1="31094" x2="54319" y2="27895"/>
                          <a14:foregroundMark x1="69162" y1="47217" x2="71081" y2="50416"/>
                          <a14:foregroundMark x1="63340" y1="64299" x2="66219" y2="61100"/>
                          <a14:foregroundMark x1="87524" y1="53359" x2="87524" y2="51504"/>
                          <a14:foregroundMark x1="26679" y1="20154" x2="25528" y2="20537"/>
                          <a14:backgroundMark x1="13756" y1="16507" x2="13756" y2="16507"/>
                          <a14:backgroundMark x1="25720" y1="18490" x2="25720" y2="18490"/>
                          <a14:backgroundMark x1="24440" y1="19555" x2="23225" y2="21113"/>
                          <a14:backgroundMark x1="25720" y1="17914" x2="24589" y2="19364"/>
                          <a14:backgroundMark x1="22393" y1="21689" x2="20665" y2="23480"/>
                          <a14:backgroundMark x1="19578" y1="24568" x2="25400" y2="18234"/>
                          <a14:backgroundMark x1="25400" y1="18234" x2="27191" y2="18042"/>
                          <a14:backgroundMark x1="27511" y1="17338" x2="23864" y2="17338"/>
                          <a14:backgroundMark x1="20665" y1="24056" x2="20409" y2="24888"/>
                          <a14:backgroundMark x1="26275" y1="19648" x2="30006" y2="16699"/>
                          <a14:backgroundMark x1="19322" y1="25144" x2="25381" y2="20354"/>
                          <a14:backgroundMark x1="26679" y1="17914" x2="27895" y2="17914"/>
                          <a14:backgroundMark x1="28471" y1="16955" x2="27639" y2="17786"/>
                          <a14:backgroundMark x1="36788" y1="13308" x2="37940" y2="12668"/>
                          <a14:backgroundMark x1="55406" y1="11132" x2="63596" y2="12732"/>
                          <a14:backgroundMark x1="63596" y1="12732" x2="64299" y2="1305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5" t="9167" r="7037" b="9116"/>
            <a:stretch/>
          </p:blipFill>
          <p:spPr>
            <a:xfrm>
              <a:off x="84474" y="-340"/>
              <a:ext cx="1440806" cy="1388951"/>
            </a:xfrm>
            <a:prstGeom prst="rect">
              <a:avLst/>
            </a:prstGeom>
          </p:spPr>
        </p:pic>
        <p:sp>
          <p:nvSpPr>
            <p:cNvPr id="15" name="Fluxograma: Dados Armazenados 14">
              <a:extLst>
                <a:ext uri="{FF2B5EF4-FFF2-40B4-BE49-F238E27FC236}">
                  <a16:creationId xmlns="" xmlns:a16="http://schemas.microsoft.com/office/drawing/2014/main" id="{29498B5B-6F80-5F62-41C5-15784F64475C}"/>
                </a:ext>
              </a:extLst>
            </p:cNvPr>
            <p:cNvSpPr/>
            <p:nvPr/>
          </p:nvSpPr>
          <p:spPr>
            <a:xfrm flipH="1">
              <a:off x="944578" y="-340"/>
              <a:ext cx="3753320" cy="1388951"/>
            </a:xfrm>
            <a:prstGeom prst="flowChartOnlineStorage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95101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94AB20-8779-50CD-995B-E5D153DD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0B30F4E-460C-43E0-973F-1B8511C40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EF1C1F1-3363-4919-0DE2-4D3C7ED4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B92B139-B5E8-2FCB-FF34-598E9FFE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CA357F2-C307-35E0-676F-6AF75646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12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6E35B30A-0557-528C-B39E-FE0A27DF4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55E17194-8B51-1D35-FC2A-16EA0D12B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E23D511-D9A1-7207-A3DC-BE408BAB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F216904-BC0B-5E58-11CB-8EF15B79D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7B0C059-EF59-B933-8F8F-B955732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89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Agrupar 12">
            <a:extLst>
              <a:ext uri="{FF2B5EF4-FFF2-40B4-BE49-F238E27FC236}">
                <a16:creationId xmlns="" xmlns:a16="http://schemas.microsoft.com/office/drawing/2014/main" id="{4E6C3BF2-53FA-74CC-2141-C94C56C2A977}"/>
              </a:ext>
            </a:extLst>
          </p:cNvPr>
          <p:cNvGrpSpPr/>
          <p:nvPr/>
        </p:nvGrpSpPr>
        <p:grpSpPr>
          <a:xfrm>
            <a:off x="84474" y="-340"/>
            <a:ext cx="11882069" cy="1389291"/>
            <a:chOff x="84474" y="-340"/>
            <a:chExt cx="11882069" cy="1389291"/>
          </a:xfrm>
        </p:grpSpPr>
        <p:sp>
          <p:nvSpPr>
            <p:cNvPr id="14" name="Retângulo 13">
              <a:extLst>
                <a:ext uri="{FF2B5EF4-FFF2-40B4-BE49-F238E27FC236}">
                  <a16:creationId xmlns="" xmlns:a16="http://schemas.microsoft.com/office/drawing/2014/main" id="{4358EB8D-4EE8-907E-BC27-B885796F5BB1}"/>
                </a:ext>
              </a:extLst>
            </p:cNvPr>
            <p:cNvSpPr/>
            <p:nvPr/>
          </p:nvSpPr>
          <p:spPr>
            <a:xfrm>
              <a:off x="2733261" y="0"/>
              <a:ext cx="7371850" cy="1388951"/>
            </a:xfrm>
            <a:prstGeom prst="rect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5" name="Picture 2">
              <a:extLst>
                <a:ext uri="{FF2B5EF4-FFF2-40B4-BE49-F238E27FC236}">
                  <a16:creationId xmlns="" xmlns:a16="http://schemas.microsoft.com/office/drawing/2014/main" id="{9E58D8CF-39D2-A38D-E2D5-4EA24011D2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0" y="44865"/>
              <a:ext cx="1298543" cy="1298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luxograma: Dados Armazenados 15">
              <a:extLst>
                <a:ext uri="{FF2B5EF4-FFF2-40B4-BE49-F238E27FC236}">
                  <a16:creationId xmlns="" xmlns:a16="http://schemas.microsoft.com/office/drawing/2014/main" id="{0FF58564-B1F2-5D4C-D1B4-63DC8B283CA0}"/>
                </a:ext>
              </a:extLst>
            </p:cNvPr>
            <p:cNvSpPr/>
            <p:nvPr/>
          </p:nvSpPr>
          <p:spPr>
            <a:xfrm>
              <a:off x="7121509" y="-1"/>
              <a:ext cx="4102132" cy="1388951"/>
            </a:xfrm>
            <a:prstGeom prst="flowChartOnlineStorage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Imagem 16" descr="Tela de celular com texto preto sobre fundo branco&#10;&#10;Descrição gerada automaticamente com confiança média">
              <a:extLst>
                <a:ext uri="{FF2B5EF4-FFF2-40B4-BE49-F238E27FC236}">
                  <a16:creationId xmlns="" xmlns:a16="http://schemas.microsoft.com/office/drawing/2014/main" id="{BF3496C1-7B22-6130-C457-0E2B984411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5" t="9167" r="7037" b="9116"/>
            <a:stretch/>
          </p:blipFill>
          <p:spPr>
            <a:xfrm>
              <a:off x="84474" y="-340"/>
              <a:ext cx="1440806" cy="1388951"/>
            </a:xfrm>
            <a:prstGeom prst="rect">
              <a:avLst/>
            </a:prstGeom>
          </p:spPr>
        </p:pic>
        <p:sp>
          <p:nvSpPr>
            <p:cNvPr id="18" name="Fluxograma: Dados Armazenados 17">
              <a:extLst>
                <a:ext uri="{FF2B5EF4-FFF2-40B4-BE49-F238E27FC236}">
                  <a16:creationId xmlns="" xmlns:a16="http://schemas.microsoft.com/office/drawing/2014/main" id="{C538C8D8-05CE-99C2-4675-8EF9DAF0D7D4}"/>
                </a:ext>
              </a:extLst>
            </p:cNvPr>
            <p:cNvSpPr/>
            <p:nvPr/>
          </p:nvSpPr>
          <p:spPr>
            <a:xfrm flipH="1">
              <a:off x="944578" y="-340"/>
              <a:ext cx="3753320" cy="1388951"/>
            </a:xfrm>
            <a:prstGeom prst="flowChartOnlineStorage">
              <a:avLst/>
            </a:prstGeom>
            <a:solidFill>
              <a:srgbClr val="8D033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Retângulo: Cantos Arredondados 11">
            <a:extLst>
              <a:ext uri="{FF2B5EF4-FFF2-40B4-BE49-F238E27FC236}">
                <a16:creationId xmlns="" xmlns:a16="http://schemas.microsoft.com/office/drawing/2014/main" id="{8159DB47-3A3F-270A-6B2F-0A4C720A3713}"/>
              </a:ext>
            </a:extLst>
          </p:cNvPr>
          <p:cNvSpPr/>
          <p:nvPr/>
        </p:nvSpPr>
        <p:spPr>
          <a:xfrm>
            <a:off x="76200" y="6288087"/>
            <a:ext cx="12039600" cy="501650"/>
          </a:xfrm>
          <a:prstGeom prst="roundRect">
            <a:avLst/>
          </a:prstGeom>
          <a:gradFill flip="none" rotWithShape="1">
            <a:gsLst>
              <a:gs pos="2000">
                <a:schemeClr val="accent1">
                  <a:lumMod val="5000"/>
                  <a:lumOff val="95000"/>
                </a:schemeClr>
              </a:gs>
              <a:gs pos="48000">
                <a:srgbClr val="8D0333"/>
              </a:gs>
              <a:gs pos="83000">
                <a:srgbClr val="C00000"/>
              </a:gs>
              <a:gs pos="100000">
                <a:srgbClr val="8D0333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AE39A99-DE91-FFCA-EE62-70ECA6E6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9475" y="134121"/>
            <a:ext cx="68961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95E7167-0E28-8B3D-A567-847CE70AD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693" y="1733582"/>
            <a:ext cx="10515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D163642-B27C-7074-B889-02414A6E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6F817ED-60C5-FF15-0CFA-D566BB919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9C7622C-9215-5F9B-CFF6-B7270A07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1" y="6356350"/>
            <a:ext cx="2743200" cy="365125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  <p:pic>
        <p:nvPicPr>
          <p:cNvPr id="19" name="Imagem 18">
            <a:extLst>
              <a:ext uri="{FF2B5EF4-FFF2-40B4-BE49-F238E27FC236}">
                <a16:creationId xmlns="" xmlns:a16="http://schemas.microsoft.com/office/drawing/2014/main" id="{12B69720-4CEA-841B-832C-D1FE273FD8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467" t="27912" r="8449" b="22440"/>
          <a:stretch/>
        </p:blipFill>
        <p:spPr>
          <a:xfrm>
            <a:off x="76200" y="6232849"/>
            <a:ext cx="1256003" cy="55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3F3F453-97F3-799D-DE42-C46CED1B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82D677B-94EC-65AA-0E28-8E2E69DE2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3E7D06A-1249-C560-3E67-4127FF7E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1C04DCC-3699-911D-387E-8CBA7511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ADA89FF-2DFD-67B7-E5A8-2E9A6B76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82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4A2783-CC5B-958C-558E-A970F24E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7E1FB7F-9D3F-F3F6-87BD-9386C7AF8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B31B60D2-58E8-8170-E662-AB4B0D4AA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126A316-C414-6E6B-149E-5F585D96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D64BCAD-3A24-C390-2C56-021D104D9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BDD0AC0-E54E-2883-44A8-7FD4EED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21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A6D5A3-9921-29E2-D71A-C4B3E7E6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EA0BB7A-30FA-9453-6812-27CAC41A3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32700A99-6E16-8508-6F38-74A3DBFB8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0108ECCE-C6AF-0628-EFE5-0E627D2B4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0A6CF2E4-2B38-9B29-DC22-78D6DF797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A8B10764-2EEB-00B9-B34D-ECD214501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4BE326AD-9390-38FC-B893-893EEF51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8D72448E-897A-EC5D-BDD0-A6A1C0BA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28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5C85226-9DA1-D704-3E67-C034CB4A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98EB0481-522A-EC79-7918-9CF158A6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1A9E685E-8309-2391-C3EF-88454456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CA6E0076-C792-F6C7-B754-FA4410B9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2A85F4AD-DF3A-9378-C6C9-75FF2AEE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7BDEA497-47E1-91AC-5A11-CF058FE7A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C3C6599-EC3D-271B-7818-2415B088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55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E34D60-7B9D-1CDC-0DDC-7D0CBB61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E75A436-05D2-BEF5-35B7-B5792CF0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72B2DFD4-2B69-55CA-E0DE-0D20F4C0A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742A0730-3589-919D-B73F-DFABEB75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A7A4B5F0-BF9A-8F74-D290-944C1C39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92732198-00C6-9BEA-F3EC-91533A1A0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97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80DD5E7-FF69-CC6F-E629-CA2308B9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69F67BC5-8454-8A2C-4DC7-9119F4C7F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E15211C1-774D-45C1-47EF-C30E0041F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C1F8C80-CC60-3BB9-CD41-C06908FAF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6ADAC23-A09B-DC01-D4D3-D155D29B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5A6D2F03-C6BA-3B1A-7210-058CC9CF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95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01CCEEED-158D-01B9-0C13-467B70FB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3F99F52-B415-123E-09A4-904FF4631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C5B38C6-59D5-1B37-491C-713A2CFC9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CE962E-3337-43A8-80E9-FCAF6DF84368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A627D4E-D9CD-7263-E62D-5B44DF558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088180B-DC6B-56ED-4B82-9C6433363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85EDD9-352B-4706-B380-2A7A02356A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0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77002" y="4100362"/>
            <a:ext cx="11752446" cy="4812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/>
              <a:t>  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30454" y="2072185"/>
            <a:ext cx="10645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latin typeface="Arial Black" panose="020B0A04020102020204" pitchFamily="34" charset="0"/>
              </a:rPr>
              <a:t>Tema</a:t>
            </a:r>
            <a:endParaRPr lang="pt-BR" sz="2800" dirty="0">
              <a:latin typeface="Arial Black" panose="020B0A040201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282214" y="250259"/>
            <a:ext cx="4687503" cy="1084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i="1" dirty="0" smtClean="0">
                <a:solidFill>
                  <a:schemeClr val="bg1"/>
                </a:solidFill>
              </a:rPr>
              <a:t>Minicurso</a:t>
            </a:r>
            <a:br>
              <a:rPr lang="pt-BR" sz="4000" b="1" i="1" dirty="0" smtClean="0">
                <a:solidFill>
                  <a:schemeClr val="bg1"/>
                </a:solidFill>
              </a:rPr>
            </a:br>
            <a:r>
              <a:rPr lang="pt-BR" sz="4000" b="1" i="1" dirty="0" smtClean="0">
                <a:solidFill>
                  <a:schemeClr val="bg1"/>
                </a:solidFill>
              </a:rPr>
              <a:t>10</a:t>
            </a:r>
            <a:endParaRPr lang="pt-BR" sz="4000" b="1" i="1" dirty="0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88324" y="4793920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i="1" dirty="0" err="1" smtClean="0">
                <a:solidFill>
                  <a:srgbClr val="00B050"/>
                </a:solidFill>
              </a:rPr>
              <a:t>Sub-Tema</a:t>
            </a:r>
            <a:endParaRPr lang="pt-BR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9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2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5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7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7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0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00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42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6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0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02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5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_Space_Week">
  <a:themeElements>
    <a:clrScheme name="Escritório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_Space_Week" id="{152D464B-EE04-4E78-BC4F-DF358E49191C}" vid="{20E427A3-7AB6-4945-AD7B-D618628CC7D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Tema_Space_Week (1)</Template>
  <TotalTime>812</TotalTime>
  <Words>4</Words>
  <Application>Microsoft Office PowerPoint</Application>
  <PresentationFormat>Widescreen</PresentationFormat>
  <Paragraphs>5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Arial Black</vt:lpstr>
      <vt:lpstr>Calibri</vt:lpstr>
      <vt:lpstr>Tema_Space_Week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21</cp:revision>
  <dcterms:created xsi:type="dcterms:W3CDTF">2024-08-26T17:04:43Z</dcterms:created>
  <dcterms:modified xsi:type="dcterms:W3CDTF">2024-09-09T16:27:35Z</dcterms:modified>
</cp:coreProperties>
</file>